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8"/>
  </p:notesMasterIdLst>
  <p:sldIdLst>
    <p:sldId id="256" r:id="rId2"/>
    <p:sldId id="296" r:id="rId3"/>
    <p:sldId id="290" r:id="rId4"/>
    <p:sldId id="291" r:id="rId5"/>
    <p:sldId id="292" r:id="rId6"/>
    <p:sldId id="293" r:id="rId7"/>
    <p:sldId id="294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8" r:id="rId17"/>
    <p:sldId id="329" r:id="rId18"/>
    <p:sldId id="324" r:id="rId19"/>
    <p:sldId id="330" r:id="rId20"/>
    <p:sldId id="331" r:id="rId21"/>
    <p:sldId id="325" r:id="rId22"/>
    <p:sldId id="326" r:id="rId23"/>
    <p:sldId id="332" r:id="rId24"/>
    <p:sldId id="322" r:id="rId25"/>
    <p:sldId id="310" r:id="rId26"/>
    <p:sldId id="323" r:id="rId27"/>
    <p:sldId id="391" r:id="rId28"/>
    <p:sldId id="392" r:id="rId29"/>
    <p:sldId id="393" r:id="rId30"/>
    <p:sldId id="394" r:id="rId31"/>
    <p:sldId id="397" r:id="rId32"/>
    <p:sldId id="395" r:id="rId33"/>
    <p:sldId id="396" r:id="rId34"/>
    <p:sldId id="398" r:id="rId35"/>
    <p:sldId id="399" r:id="rId36"/>
    <p:sldId id="400" r:id="rId37"/>
    <p:sldId id="309" r:id="rId38"/>
    <p:sldId id="297" r:id="rId39"/>
    <p:sldId id="298" r:id="rId40"/>
    <p:sldId id="300" r:id="rId41"/>
    <p:sldId id="299" r:id="rId42"/>
    <p:sldId id="301" r:id="rId43"/>
    <p:sldId id="401" r:id="rId44"/>
    <p:sldId id="302" r:id="rId45"/>
    <p:sldId id="303" r:id="rId46"/>
    <p:sldId id="304" r:id="rId47"/>
    <p:sldId id="305" r:id="rId48"/>
    <p:sldId id="308" r:id="rId49"/>
    <p:sldId id="311" r:id="rId50"/>
    <p:sldId id="312" r:id="rId51"/>
    <p:sldId id="313" r:id="rId52"/>
    <p:sldId id="402" r:id="rId53"/>
    <p:sldId id="403" r:id="rId54"/>
    <p:sldId id="295" r:id="rId55"/>
    <p:sldId id="289" r:id="rId56"/>
    <p:sldId id="404" r:id="rId57"/>
    <p:sldId id="405" r:id="rId58"/>
    <p:sldId id="406" r:id="rId59"/>
    <p:sldId id="407" r:id="rId60"/>
    <p:sldId id="411" r:id="rId61"/>
    <p:sldId id="408" r:id="rId62"/>
    <p:sldId id="409" r:id="rId63"/>
    <p:sldId id="410" r:id="rId64"/>
    <p:sldId id="412" r:id="rId65"/>
    <p:sldId id="413" r:id="rId66"/>
    <p:sldId id="414" r:id="rId67"/>
    <p:sldId id="415" r:id="rId68"/>
    <p:sldId id="416" r:id="rId69"/>
    <p:sldId id="417" r:id="rId70"/>
    <p:sldId id="418" r:id="rId71"/>
    <p:sldId id="439" r:id="rId72"/>
    <p:sldId id="419" r:id="rId73"/>
    <p:sldId id="420" r:id="rId74"/>
    <p:sldId id="421" r:id="rId75"/>
    <p:sldId id="423" r:id="rId76"/>
    <p:sldId id="422" r:id="rId77"/>
    <p:sldId id="424" r:id="rId78"/>
    <p:sldId id="425" r:id="rId79"/>
    <p:sldId id="426" r:id="rId80"/>
    <p:sldId id="427" r:id="rId81"/>
    <p:sldId id="428" r:id="rId82"/>
    <p:sldId id="429" r:id="rId83"/>
    <p:sldId id="430" r:id="rId84"/>
    <p:sldId id="431" r:id="rId85"/>
    <p:sldId id="432" r:id="rId86"/>
    <p:sldId id="433" r:id="rId87"/>
    <p:sldId id="434" r:id="rId88"/>
    <p:sldId id="435" r:id="rId89"/>
    <p:sldId id="436" r:id="rId90"/>
    <p:sldId id="437" r:id="rId91"/>
    <p:sldId id="438" r:id="rId92"/>
    <p:sldId id="259" r:id="rId93"/>
    <p:sldId id="257" r:id="rId94"/>
    <p:sldId id="260" r:id="rId95"/>
    <p:sldId id="288" r:id="rId96"/>
    <p:sldId id="271" r:id="rId9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06216-A9D6-4970-9718-C16706F10283}" v="126" dt="2024-01-16T20:14:02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333D0230-FC68-4068-939E-D874E3973489}"/>
    <pc:docChg chg="undo custSel addSld delSld modSld">
      <pc:chgData name="Ali, Syed Waqqas" userId="1b3a5f44-9498-4738-8c4e-8127257d744d" providerId="ADAL" clId="{333D0230-FC68-4068-939E-D874E3973489}" dt="2024-01-16T00:12:04.965" v="5414" actId="20577"/>
      <pc:docMkLst>
        <pc:docMk/>
      </pc:docMkLst>
      <pc:sldChg chg="modSp mod">
        <pc:chgData name="Ali, Syed Waqqas" userId="1b3a5f44-9498-4738-8c4e-8127257d744d" providerId="ADAL" clId="{333D0230-FC68-4068-939E-D874E3973489}" dt="2024-01-08T20:47:06.669" v="5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333D0230-FC68-4068-939E-D874E3973489}" dt="2024-01-08T20:47:06.669" v="5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04102819" sldId="26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2842453" sldId="26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55176661" sldId="26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088510983" sldId="26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38120062" sldId="26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7857732" sldId="26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13913161" sldId="26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27690981" sldId="26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63719387" sldId="26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127771605" sldId="27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437116191" sldId="27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39768533" sldId="27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382307380" sldId="27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279838001" sldId="27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11048004" sldId="27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0674221" sldId="27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51113783" sldId="27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45837468" sldId="27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98362502" sldId="28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643959276" sldId="28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89487961" sldId="28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02377547" sldId="28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2608998" sldId="28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54512771" sldId="28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42622368" sldId="28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24849995" sldId="28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4606745" sldId="289"/>
        </pc:sldMkLst>
      </pc:sldChg>
      <pc:sldChg chg="modSp add mod">
        <pc:chgData name="Ali, Syed Waqqas" userId="1b3a5f44-9498-4738-8c4e-8127257d744d" providerId="ADAL" clId="{333D0230-FC68-4068-939E-D874E3973489}" dt="2024-01-09T03:51:41.826" v="160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333D0230-FC68-4068-939E-D874E3973489}" dt="2024-01-09T03:37:32.737" v="74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51:41.826" v="160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45.449" v="5352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333D0230-FC68-4068-939E-D874E3973489}" dt="2024-01-09T03:38:19.663" v="227" actId="20577"/>
          <ac:spMkLst>
            <pc:docMk/>
            <pc:sldMk cId="963507995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45.449" v="5352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73422867" sldId="290"/>
        </pc:sldMkLst>
      </pc:sldChg>
      <pc:sldChg chg="addSp modSp add mod">
        <pc:chgData name="Ali, Syed Waqqas" userId="1b3a5f44-9498-4738-8c4e-8127257d744d" providerId="ADAL" clId="{333D0230-FC68-4068-939E-D874E3973489}" dt="2024-01-09T03:45:23.083" v="1186" actId="20577"/>
        <pc:sldMkLst>
          <pc:docMk/>
          <pc:sldMk cId="516525457" sldId="291"/>
        </pc:sldMkLst>
        <pc:spChg chg="mod">
          <ac:chgData name="Ali, Syed Waqqas" userId="1b3a5f44-9498-4738-8c4e-8127257d744d" providerId="ADAL" clId="{333D0230-FC68-4068-939E-D874E3973489}" dt="2024-01-09T03:45:23.083" v="1186" actId="20577"/>
          <ac:spMkLst>
            <pc:docMk/>
            <pc:sldMk cId="516525457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3:27.580" v="833" actId="1036"/>
          <ac:spMkLst>
            <pc:docMk/>
            <pc:sldMk cId="516525457" sldId="2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9" creationId="{1DCA097E-D2FB-A0F9-62F9-91F6A06142F6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0" creationId="{CC8C7687-5BC3-018A-258B-E029B28BE974}"/>
          </ac:spMkLst>
        </pc:spChg>
        <pc:spChg chg="add mod">
          <ac:chgData name="Ali, Syed Waqqas" userId="1b3a5f44-9498-4738-8c4e-8127257d744d" providerId="ADAL" clId="{333D0230-FC68-4068-939E-D874E3973489}" dt="2024-01-09T03:43:24.706" v="829" actId="1035"/>
          <ac:spMkLst>
            <pc:docMk/>
            <pc:sldMk cId="516525457" sldId="291"/>
            <ac:spMk id="11" creationId="{122711ED-9C6E-12FE-DB3B-2D2C1A61067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2" creationId="{1CE00DB1-7E19-AF53-EBE8-6DEB60A0A3B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3" creationId="{B6491373-2214-2082-8FED-9991A27F1402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4" creationId="{C7EA4B7B-DDEC-2A4F-A6E3-C4A326BC7FDA}"/>
          </ac:spMkLst>
        </pc:spChg>
        <pc:spChg chg="add mod">
          <ac:chgData name="Ali, Syed Waqqas" userId="1b3a5f44-9498-4738-8c4e-8127257d744d" providerId="ADAL" clId="{333D0230-FC68-4068-939E-D874E3973489}" dt="2024-01-09T03:43:23.350" v="824" actId="1035"/>
          <ac:spMkLst>
            <pc:docMk/>
            <pc:sldMk cId="516525457" sldId="291"/>
            <ac:spMk id="15" creationId="{F5DBC407-E5D0-1EB0-F255-334F8C9DBD59}"/>
          </ac:spMkLst>
        </pc:spChg>
        <pc:spChg chg="add mod">
          <ac:chgData name="Ali, Syed Waqqas" userId="1b3a5f44-9498-4738-8c4e-8127257d744d" providerId="ADAL" clId="{333D0230-FC68-4068-939E-D874E3973489}" dt="2024-01-09T03:43:28.999" v="836" actId="1035"/>
          <ac:spMkLst>
            <pc:docMk/>
            <pc:sldMk cId="516525457" sldId="291"/>
            <ac:spMk id="16" creationId="{EDA3E649-618A-EDDB-44E2-ECD06F808B36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88418522" sldId="29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77691306" sldId="292"/>
        </pc:sldMkLst>
      </pc:sldChg>
      <pc:sldChg chg="modSp add mod">
        <pc:chgData name="Ali, Syed Waqqas" userId="1b3a5f44-9498-4738-8c4e-8127257d744d" providerId="ADAL" clId="{333D0230-FC68-4068-939E-D874E3973489}" dt="2024-01-09T03:45:30.225" v="1203" actId="20577"/>
        <pc:sldMkLst>
          <pc:docMk/>
          <pc:sldMk cId="1532888033" sldId="292"/>
        </pc:sldMkLst>
        <pc:spChg chg="mod">
          <ac:chgData name="Ali, Syed Waqqas" userId="1b3a5f44-9498-4738-8c4e-8127257d744d" providerId="ADAL" clId="{333D0230-FC68-4068-939E-D874E3973489}" dt="2024-01-09T03:45:30.225" v="1203" actId="20577"/>
          <ac:spMkLst>
            <pc:docMk/>
            <pc:sldMk cId="1532888033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4:49.550" v="1165" actId="20577"/>
          <ac:spMkLst>
            <pc:docMk/>
            <pc:sldMk cId="1532888033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2" creationId="{1CE00DB1-7E19-AF53-EBE8-6DEB60A0A3B1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3" creationId="{B6491373-2214-2082-8FED-9991A27F1402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501282647" sldId="293"/>
        </pc:sldMkLst>
      </pc:sldChg>
      <pc:sldChg chg="modSp add mod">
        <pc:chgData name="Ali, Syed Waqqas" userId="1b3a5f44-9498-4738-8c4e-8127257d744d" providerId="ADAL" clId="{333D0230-FC68-4068-939E-D874E3973489}" dt="2024-01-09T03:47:31.122" v="1567" actId="20577"/>
        <pc:sldMkLst>
          <pc:docMk/>
          <pc:sldMk cId="895049281" sldId="293"/>
        </pc:sldMkLst>
        <pc:spChg chg="mod">
          <ac:chgData name="Ali, Syed Waqqas" userId="1b3a5f44-9498-4738-8c4e-8127257d744d" providerId="ADAL" clId="{333D0230-FC68-4068-939E-D874E3973489}" dt="2024-01-09T03:45:34.403" v="1213" actId="20577"/>
          <ac:spMkLst>
            <pc:docMk/>
            <pc:sldMk cId="895049281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7:31.122" v="1567" actId="20577"/>
          <ac:spMkLst>
            <pc:docMk/>
            <pc:sldMk cId="895049281" sldId="2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09T03:47:34.607" v="1573" actId="20577"/>
        <pc:sldMkLst>
          <pc:docMk/>
          <pc:sldMk cId="1980831577" sldId="294"/>
        </pc:sldMkLst>
        <pc:spChg chg="mod">
          <ac:chgData name="Ali, Syed Waqqas" userId="1b3a5f44-9498-4738-8c4e-8127257d744d" providerId="ADAL" clId="{333D0230-FC68-4068-939E-D874E3973489}" dt="2024-01-09T03:47:34.607" v="1573" actId="20577"/>
          <ac:spMkLst>
            <pc:docMk/>
            <pc:sldMk cId="1980831577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06367822" sldId="294"/>
        </pc:sldMkLst>
      </pc:sldChg>
      <pc:sldChg chg="modSp add mod">
        <pc:chgData name="Ali, Syed Waqqas" userId="1b3a5f44-9498-4738-8c4e-8127257d744d" providerId="ADAL" clId="{333D0230-FC68-4068-939E-D874E3973489}" dt="2024-01-09T03:48:22.440" v="1598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333D0230-FC68-4068-939E-D874E3973489}" dt="2024-01-09T03:48:22.440" v="1598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22.587" v="5331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333D0230-FC68-4068-939E-D874E3973489}" dt="2024-01-09T03:55:40.015" v="1629" actId="20577"/>
          <ac:spMkLst>
            <pc:docMk/>
            <pc:sldMk cId="2981770450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22.587" v="5331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333D0230-FC68-4068-939E-D874E3973489}" dt="2024-01-09T04:13:30.987" v="2141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333D0230-FC68-4068-939E-D874E3973489}" dt="2024-01-09T04:12:57.574" v="1976" actId="20577"/>
          <ac:spMkLst>
            <pc:docMk/>
            <pc:sldMk cId="2368700599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13:30.987" v="2141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86103335" sldId="297"/>
        </pc:sldMkLst>
      </pc:sldChg>
      <pc:sldChg chg="addSp modSp add mod">
        <pc:chgData name="Ali, Syed Waqqas" userId="1b3a5f44-9498-4738-8c4e-8127257d744d" providerId="ADAL" clId="{333D0230-FC68-4068-939E-D874E3973489}" dt="2024-01-09T04:18:38.805" v="2513" actId="2711"/>
        <pc:sldMkLst>
          <pc:docMk/>
          <pc:sldMk cId="2627193585" sldId="298"/>
        </pc:sldMkLst>
        <pc:spChg chg="mod">
          <ac:chgData name="Ali, Syed Waqqas" userId="1b3a5f44-9498-4738-8c4e-8127257d744d" providerId="ADAL" clId="{333D0230-FC68-4068-939E-D874E3973489}" dt="2024-01-09T04:15:46.783" v="2445" actId="5793"/>
          <ac:spMkLst>
            <pc:docMk/>
            <pc:sldMk cId="2627193585" sldId="29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333D0230-FC68-4068-939E-D874E3973489}" dt="2024-01-09T04:18:38.805" v="2513" actId="2711"/>
          <ac:graphicFrameMkLst>
            <pc:docMk/>
            <pc:sldMk cId="2627193585" sldId="298"/>
            <ac:graphicFrameMk id="9" creationId="{01F424D1-8170-5895-1769-E059FEAA239C}"/>
          </ac:graphicFrameMkLst>
        </pc:graphicFrame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198958262" sldId="29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772713163" sldId="299"/>
        </pc:sldMkLst>
      </pc:sldChg>
      <pc:sldChg chg="modSp add mod">
        <pc:chgData name="Ali, Syed Waqqas" userId="1b3a5f44-9498-4738-8c4e-8127257d744d" providerId="ADAL" clId="{333D0230-FC68-4068-939E-D874E3973489}" dt="2024-01-16T00:09:17.742" v="5373" actId="20577"/>
        <pc:sldMkLst>
          <pc:docMk/>
          <pc:sldMk cId="2875657555" sldId="299"/>
        </pc:sldMkLst>
        <pc:spChg chg="mod">
          <ac:chgData name="Ali, Syed Waqqas" userId="1b3a5f44-9498-4738-8c4e-8127257d744d" providerId="ADAL" clId="{333D0230-FC68-4068-939E-D874E3973489}" dt="2024-01-09T04:20:34.739" v="2595" actId="20577"/>
          <ac:spMkLst>
            <pc:docMk/>
            <pc:sldMk cId="2875657555" sldId="29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9:17.742" v="5373" actId="20577"/>
          <ac:spMkLst>
            <pc:docMk/>
            <pc:sldMk cId="2875657555" sldId="29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333D0230-FC68-4068-939E-D874E3973489}" dt="2024-01-09T04:19:11.053" v="2586" actId="47"/>
        <pc:sldMkLst>
          <pc:docMk/>
          <pc:sldMk cId="2898950445" sldId="299"/>
        </pc:sldMkLst>
        <pc:spChg chg="mod">
          <ac:chgData name="Ali, Syed Waqqas" userId="1b3a5f44-9498-4738-8c4e-8127257d744d" providerId="ADAL" clId="{333D0230-FC68-4068-939E-D874E3973489}" dt="2024-01-09T04:19:08.081" v="2585" actId="20577"/>
          <ac:spMkLst>
            <pc:docMk/>
            <pc:sldMk cId="2898950445" sldId="29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333D0230-FC68-4068-939E-D874E3973489}" dt="2024-01-09T04:25:42.948" v="3380" actId="20577"/>
        <pc:sldMkLst>
          <pc:docMk/>
          <pc:sldMk cId="3038753135" sldId="300"/>
        </pc:sldMkLst>
        <pc:spChg chg="mod">
          <ac:chgData name="Ali, Syed Waqqas" userId="1b3a5f44-9498-4738-8c4e-8127257d744d" providerId="ADAL" clId="{333D0230-FC68-4068-939E-D874E3973489}" dt="2024-01-09T04:23:08.648" v="3182" actId="20577"/>
          <ac:spMkLst>
            <pc:docMk/>
            <pc:sldMk cId="3038753135" sldId="30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333D0230-FC68-4068-939E-D874E3973489}" dt="2024-01-09T04:23:27.889" v="3186" actId="478"/>
          <ac:spMkLst>
            <pc:docMk/>
            <pc:sldMk cId="3038753135" sldId="30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333D0230-FC68-4068-939E-D874E3973489}" dt="2024-01-09T04:24:40.693" v="3212" actId="3680"/>
          <ac:spMkLst>
            <pc:docMk/>
            <pc:sldMk cId="3038753135" sldId="300"/>
            <ac:spMk id="10" creationId="{9320405B-8CAB-83D2-56A8-A02282080D52}"/>
          </ac:spMkLst>
        </pc:spChg>
        <pc:graphicFrameChg chg="mod">
          <ac:chgData name="Ali, Syed Waqqas" userId="1b3a5f44-9498-4738-8c4e-8127257d744d" providerId="ADAL" clId="{333D0230-FC68-4068-939E-D874E3973489}" dt="2024-01-09T04:23:18.349" v="3184" actId="1076"/>
          <ac:graphicFrameMkLst>
            <pc:docMk/>
            <pc:sldMk cId="3038753135" sldId="300"/>
            <ac:graphicFrameMk id="9" creationId="{01F424D1-8170-5895-1769-E059FEAA239C}"/>
          </ac:graphicFrameMkLst>
        </pc:graphicFrameChg>
        <pc:graphicFrameChg chg="add mod ord modGraphic">
          <ac:chgData name="Ali, Syed Waqqas" userId="1b3a5f44-9498-4738-8c4e-8127257d744d" providerId="ADAL" clId="{333D0230-FC68-4068-939E-D874E3973489}" dt="2024-01-09T04:25:42.948" v="3380" actId="20577"/>
          <ac:graphicFrameMkLst>
            <pc:docMk/>
            <pc:sldMk cId="3038753135" sldId="300"/>
            <ac:graphicFrameMk id="11" creationId="{3D08FA30-F9E1-0B07-A05D-3D658CF9708F}"/>
          </ac:graphicFrameMkLst>
        </pc:graphicFrameChg>
      </pc:sldChg>
      <pc:sldChg chg="modSp add mod">
        <pc:chgData name="Ali, Syed Waqqas" userId="1b3a5f44-9498-4738-8c4e-8127257d744d" providerId="ADAL" clId="{333D0230-FC68-4068-939E-D874E3973489}" dt="2024-01-09T04:37:39.564" v="3696" actId="20577"/>
        <pc:sldMkLst>
          <pc:docMk/>
          <pc:sldMk cId="2343992527" sldId="301"/>
        </pc:sldMkLst>
        <pc:spChg chg="mod">
          <ac:chgData name="Ali, Syed Waqqas" userId="1b3a5f44-9498-4738-8c4e-8127257d744d" providerId="ADAL" clId="{333D0230-FC68-4068-939E-D874E3973489}" dt="2024-01-09T04:34:26.746" v="3390" actId="20577"/>
          <ac:spMkLst>
            <pc:docMk/>
            <pc:sldMk cId="2343992527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37:39.564" v="3696" actId="20577"/>
          <ac:spMkLst>
            <pc:docMk/>
            <pc:sldMk cId="2343992527" sldId="301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04:37:35.985" v="3695"/>
        <pc:sldMkLst>
          <pc:docMk/>
          <pc:sldMk cId="3133611319" sldId="302"/>
        </pc:sldMkLst>
      </pc:sldChg>
      <pc:sldChg chg="addSp delSp modSp add mod">
        <pc:chgData name="Ali, Syed Waqqas" userId="1b3a5f44-9498-4738-8c4e-8127257d744d" providerId="ADAL" clId="{333D0230-FC68-4068-939E-D874E3973489}" dt="2024-01-09T04:49:17.619" v="4013" actId="14100"/>
        <pc:sldMkLst>
          <pc:docMk/>
          <pc:sldMk cId="1346750153" sldId="303"/>
        </pc:sldMkLst>
        <pc:spChg chg="mod">
          <ac:chgData name="Ali, Syed Waqqas" userId="1b3a5f44-9498-4738-8c4e-8127257d744d" providerId="ADAL" clId="{333D0230-FC68-4068-939E-D874E3973489}" dt="2024-01-09T04:46:31.241" v="3980" actId="20577"/>
          <ac:spMkLst>
            <pc:docMk/>
            <pc:sldMk cId="1346750153" sldId="30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4:44:49.172" v="3957" actId="1076"/>
          <ac:spMkLst>
            <pc:docMk/>
            <pc:sldMk cId="1346750153" sldId="303"/>
            <ac:spMk id="9" creationId="{4C42949E-02BD-9639-56EF-C2ED1C829232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0" creationId="{2E6DFFF7-0CB1-57BB-A461-8645B7237F5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1" creationId="{B405BB87-4AF4-6EAD-2DB0-80967150AC39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2" creationId="{E1379729-FB0A-DA62-6624-30F776301D78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3" creationId="{C24ED517-056C-89DA-B72D-E9A5970981AE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4" creationId="{E810E49D-3265-63A1-90EB-F7EC2CDA2333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5" creationId="{5DF7DCD5-431F-5BAF-0727-A1B0B93538A6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6" creationId="{271CAC0A-A253-2A0C-38DE-DD09AC6360D2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7" creationId="{9DB1F444-7029-E152-4A48-58BF1C34959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8" creationId="{67A85AB6-48E8-5A48-02C6-86E56D65FF5A}"/>
          </ac:spMkLst>
        </pc:spChg>
        <pc:spChg chg="add del mod">
          <ac:chgData name="Ali, Syed Waqqas" userId="1b3a5f44-9498-4738-8c4e-8127257d744d" providerId="ADAL" clId="{333D0230-FC68-4068-939E-D874E3973489}" dt="2024-01-09T04:40:23.816" v="3816" actId="478"/>
          <ac:spMkLst>
            <pc:docMk/>
            <pc:sldMk cId="1346750153" sldId="303"/>
            <ac:spMk id="19" creationId="{039EAFD1-2318-4A54-C806-8BD9FDD236D5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20" creationId="{C46630DB-E0BD-0E04-D4B8-2E78A841B28C}"/>
          </ac:spMkLst>
        </pc:spChg>
        <pc:spChg chg="add del mod">
          <ac:chgData name="Ali, Syed Waqqas" userId="1b3a5f44-9498-4738-8c4e-8127257d744d" providerId="ADAL" clId="{333D0230-FC68-4068-939E-D874E3973489}" dt="2024-01-09T04:42:44.278" v="3883" actId="478"/>
          <ac:spMkLst>
            <pc:docMk/>
            <pc:sldMk cId="1346750153" sldId="303"/>
            <ac:spMk id="21" creationId="{7945EC2D-7C8B-9C42-5F39-2413F48A925B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2" creationId="{1715861E-E6E3-055A-1DEE-EF913C80944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3" creationId="{08E91843-3754-5A22-3CEC-485C2051A36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4" creationId="{1188A364-AC2D-91D9-1FBF-90BC6F3F77F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5" creationId="{BBBB4537-F911-9403-114A-6A903CB24B0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6" creationId="{C3FA2036-D7E9-22B5-85D3-F62DEB114E2C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7" creationId="{2598DE87-708B-4839-1735-2B7D4CC32249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8" creationId="{7B83B52D-217A-2B8A-16AC-303A1FF95DC4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9" creationId="{5E8A8638-5422-AE0F-2BC3-BCB7E0156C01}"/>
          </ac:spMkLst>
        </pc:spChg>
        <pc:spChg chg="add mod">
          <ac:chgData name="Ali, Syed Waqqas" userId="1b3a5f44-9498-4738-8c4e-8127257d744d" providerId="ADAL" clId="{333D0230-FC68-4068-939E-D874E3973489}" dt="2024-01-09T04:44:12.130" v="3947" actId="1076"/>
          <ac:spMkLst>
            <pc:docMk/>
            <pc:sldMk cId="1346750153" sldId="303"/>
            <ac:spMk id="34" creationId="{56DEC3D6-7377-E78B-26F1-530C91052BE1}"/>
          </ac:spMkLst>
        </pc:spChg>
        <pc:spChg chg="add mod">
          <ac:chgData name="Ali, Syed Waqqas" userId="1b3a5f44-9498-4738-8c4e-8127257d744d" providerId="ADAL" clId="{333D0230-FC68-4068-939E-D874E3973489}" dt="2024-01-09T04:44:40.893" v="3956" actId="692"/>
          <ac:spMkLst>
            <pc:docMk/>
            <pc:sldMk cId="1346750153" sldId="303"/>
            <ac:spMk id="35" creationId="{E3B9FD4E-275C-9E9E-6FCE-A3557E5A179A}"/>
          </ac:spMkLst>
        </pc:spChg>
        <pc:spChg chg="add del mod">
          <ac:chgData name="Ali, Syed Waqqas" userId="1b3a5f44-9498-4738-8c4e-8127257d744d" providerId="ADAL" clId="{333D0230-FC68-4068-939E-D874E3973489}" dt="2024-01-09T04:47:43.247" v="3989" actId="767"/>
          <ac:spMkLst>
            <pc:docMk/>
            <pc:sldMk cId="1346750153" sldId="303"/>
            <ac:spMk id="68" creationId="{CF5E54E6-9745-B91F-CB97-E017373A4AA3}"/>
          </ac:spMkLst>
        </pc:spChg>
        <pc:cxnChg chg="add del mod">
          <ac:chgData name="Ali, Syed Waqqas" userId="1b3a5f44-9498-4738-8c4e-8127257d744d" providerId="ADAL" clId="{333D0230-FC68-4068-939E-D874E3973489}" dt="2024-01-09T04:43:23.110" v="3893" actId="478"/>
          <ac:cxnSpMkLst>
            <pc:docMk/>
            <pc:sldMk cId="1346750153" sldId="303"/>
            <ac:cxnSpMk id="31" creationId="{876407CB-AA3E-DEDA-E567-5DA008555DDB}"/>
          </ac:cxnSpMkLst>
        </pc:cxnChg>
        <pc:cxnChg chg="add del">
          <ac:chgData name="Ali, Syed Waqqas" userId="1b3a5f44-9498-4738-8c4e-8127257d744d" providerId="ADAL" clId="{333D0230-FC68-4068-939E-D874E3973489}" dt="2024-01-09T04:43:22.503" v="3892" actId="478"/>
          <ac:cxnSpMkLst>
            <pc:docMk/>
            <pc:sldMk cId="1346750153" sldId="303"/>
            <ac:cxnSpMk id="33" creationId="{3D0BB6A6-21F8-7465-2FC7-0A39B1B6AC2F}"/>
          </ac:cxnSpMkLst>
        </pc:cxnChg>
        <pc:cxnChg chg="add">
          <ac:chgData name="Ali, Syed Waqqas" userId="1b3a5f44-9498-4738-8c4e-8127257d744d" providerId="ADAL" clId="{333D0230-FC68-4068-939E-D874E3973489}" dt="2024-01-09T04:44:56.859" v="3958" actId="11529"/>
          <ac:cxnSpMkLst>
            <pc:docMk/>
            <pc:sldMk cId="1346750153" sldId="303"/>
            <ac:cxnSpMk id="37" creationId="{9EB78751-1102-013D-717D-7964A0FBA31F}"/>
          </ac:cxnSpMkLst>
        </pc:cxnChg>
        <pc:cxnChg chg="add">
          <ac:chgData name="Ali, Syed Waqqas" userId="1b3a5f44-9498-4738-8c4e-8127257d744d" providerId="ADAL" clId="{333D0230-FC68-4068-939E-D874E3973489}" dt="2024-01-09T04:45:04.589" v="3959" actId="11529"/>
          <ac:cxnSpMkLst>
            <pc:docMk/>
            <pc:sldMk cId="1346750153" sldId="303"/>
            <ac:cxnSpMk id="39" creationId="{57E6D895-6874-8A94-3511-4AE35D62234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1" creationId="{D9857A80-C8A0-CFC8-B66E-15F430B1723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3" creationId="{154D7958-C16A-C0DB-7E8C-B3DACAEBFCBE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5" creationId="{9BBE48BF-5606-65BB-F372-626FF8E82BA5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7" creationId="{C70DF3A2-BC1E-32BB-FBA9-57235B170D12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9" creationId="{00A0FAA6-C039-846E-D6FE-82423A15C321}"/>
          </ac:cxnSpMkLst>
        </pc:cxnChg>
        <pc:cxnChg chg="add">
          <ac:chgData name="Ali, Syed Waqqas" userId="1b3a5f44-9498-4738-8c4e-8127257d744d" providerId="ADAL" clId="{333D0230-FC68-4068-939E-D874E3973489}" dt="2024-01-09T04:46:17.145" v="3967" actId="11529"/>
          <ac:cxnSpMkLst>
            <pc:docMk/>
            <pc:sldMk cId="1346750153" sldId="303"/>
            <ac:cxnSpMk id="51" creationId="{E610EDAD-41EF-ACDF-3973-E5718B4481B0}"/>
          </ac:cxnSpMkLst>
        </pc:cxnChg>
        <pc:cxnChg chg="add">
          <ac:chgData name="Ali, Syed Waqqas" userId="1b3a5f44-9498-4738-8c4e-8127257d744d" providerId="ADAL" clId="{333D0230-FC68-4068-939E-D874E3973489}" dt="2024-01-09T04:46:23.230" v="3968" actId="11529"/>
          <ac:cxnSpMkLst>
            <pc:docMk/>
            <pc:sldMk cId="1346750153" sldId="303"/>
            <ac:cxnSpMk id="53" creationId="{6017462A-A14A-693D-6B22-D1059EA8C927}"/>
          </ac:cxnSpMkLst>
        </pc:cxnChg>
        <pc:cxnChg chg="add">
          <ac:chgData name="Ali, Syed Waqqas" userId="1b3a5f44-9498-4738-8c4e-8127257d744d" providerId="ADAL" clId="{333D0230-FC68-4068-939E-D874E3973489}" dt="2024-01-09T04:46:42.655" v="3981" actId="11529"/>
          <ac:cxnSpMkLst>
            <pc:docMk/>
            <pc:sldMk cId="1346750153" sldId="303"/>
            <ac:cxnSpMk id="55" creationId="{0017B0B2-BC18-DC74-1450-E35916F5047F}"/>
          </ac:cxnSpMkLst>
        </pc:cxnChg>
        <pc:cxnChg chg="add">
          <ac:chgData name="Ali, Syed Waqqas" userId="1b3a5f44-9498-4738-8c4e-8127257d744d" providerId="ADAL" clId="{333D0230-FC68-4068-939E-D874E3973489}" dt="2024-01-09T04:46:48.948" v="3982" actId="11529"/>
          <ac:cxnSpMkLst>
            <pc:docMk/>
            <pc:sldMk cId="1346750153" sldId="303"/>
            <ac:cxnSpMk id="57" creationId="{CC6EED79-FCB6-9CC5-6E39-17DBB04D6549}"/>
          </ac:cxnSpMkLst>
        </pc:cxnChg>
        <pc:cxnChg chg="add">
          <ac:chgData name="Ali, Syed Waqqas" userId="1b3a5f44-9498-4738-8c4e-8127257d744d" providerId="ADAL" clId="{333D0230-FC68-4068-939E-D874E3973489}" dt="2024-01-09T04:46:54.636" v="3983" actId="11529"/>
          <ac:cxnSpMkLst>
            <pc:docMk/>
            <pc:sldMk cId="1346750153" sldId="303"/>
            <ac:cxnSpMk id="59" creationId="{AABCC318-6E9D-0FE2-8A5C-82CC8BBEE505}"/>
          </ac:cxnSpMkLst>
        </pc:cxnChg>
        <pc:cxnChg chg="add">
          <ac:chgData name="Ali, Syed Waqqas" userId="1b3a5f44-9498-4738-8c4e-8127257d744d" providerId="ADAL" clId="{333D0230-FC68-4068-939E-D874E3973489}" dt="2024-01-09T04:47:02.987" v="3984" actId="11529"/>
          <ac:cxnSpMkLst>
            <pc:docMk/>
            <pc:sldMk cId="1346750153" sldId="303"/>
            <ac:cxnSpMk id="61" creationId="{69369704-9FAA-173E-63BB-5D501B3F238E}"/>
          </ac:cxnSpMkLst>
        </pc:cxnChg>
        <pc:cxnChg chg="add">
          <ac:chgData name="Ali, Syed Waqqas" userId="1b3a5f44-9498-4738-8c4e-8127257d744d" providerId="ADAL" clId="{333D0230-FC68-4068-939E-D874E3973489}" dt="2024-01-09T04:47:07.762" v="3985" actId="11529"/>
          <ac:cxnSpMkLst>
            <pc:docMk/>
            <pc:sldMk cId="1346750153" sldId="303"/>
            <ac:cxnSpMk id="63" creationId="{5DC85F89-603A-BA98-EBE3-E8C291C6DBEE}"/>
          </ac:cxnSpMkLst>
        </pc:cxnChg>
        <pc:cxnChg chg="add">
          <ac:chgData name="Ali, Syed Waqqas" userId="1b3a5f44-9498-4738-8c4e-8127257d744d" providerId="ADAL" clId="{333D0230-FC68-4068-939E-D874E3973489}" dt="2024-01-09T04:47:30.404" v="3986" actId="11529"/>
          <ac:cxnSpMkLst>
            <pc:docMk/>
            <pc:sldMk cId="1346750153" sldId="303"/>
            <ac:cxnSpMk id="65" creationId="{D8048AE1-68B3-29B3-6002-C43F3F55A568}"/>
          </ac:cxnSpMkLst>
        </pc:cxnChg>
        <pc:cxnChg chg="add">
          <ac:chgData name="Ali, Syed Waqqas" userId="1b3a5f44-9498-4738-8c4e-8127257d744d" providerId="ADAL" clId="{333D0230-FC68-4068-939E-D874E3973489}" dt="2024-01-09T04:47:36.157" v="3987" actId="11529"/>
          <ac:cxnSpMkLst>
            <pc:docMk/>
            <pc:sldMk cId="1346750153" sldId="303"/>
            <ac:cxnSpMk id="67" creationId="{3B7A9705-B0DA-BA61-FB47-917E02EC1AF5}"/>
          </ac:cxnSpMkLst>
        </pc:cxnChg>
        <pc:cxnChg chg="add">
          <ac:chgData name="Ali, Syed Waqqas" userId="1b3a5f44-9498-4738-8c4e-8127257d744d" providerId="ADAL" clId="{333D0230-FC68-4068-939E-D874E3973489}" dt="2024-01-09T04:47:48.456" v="3990" actId="11529"/>
          <ac:cxnSpMkLst>
            <pc:docMk/>
            <pc:sldMk cId="1346750153" sldId="303"/>
            <ac:cxnSpMk id="70" creationId="{32F27392-7F3A-42EE-CAA7-E19BD7CCC88C}"/>
          </ac:cxnSpMkLst>
        </pc:cxnChg>
        <pc:cxnChg chg="add">
          <ac:chgData name="Ali, Syed Waqqas" userId="1b3a5f44-9498-4738-8c4e-8127257d744d" providerId="ADAL" clId="{333D0230-FC68-4068-939E-D874E3973489}" dt="2024-01-09T04:47:53.474" v="3991" actId="11529"/>
          <ac:cxnSpMkLst>
            <pc:docMk/>
            <pc:sldMk cId="1346750153" sldId="303"/>
            <ac:cxnSpMk id="72" creationId="{10F44FC1-FC2F-E3C2-94BA-0970BE81A1E6}"/>
          </ac:cxnSpMkLst>
        </pc:cxnChg>
        <pc:cxnChg chg="add">
          <ac:chgData name="Ali, Syed Waqqas" userId="1b3a5f44-9498-4738-8c4e-8127257d744d" providerId="ADAL" clId="{333D0230-FC68-4068-939E-D874E3973489}" dt="2024-01-09T04:48:01.625" v="3992" actId="11529"/>
          <ac:cxnSpMkLst>
            <pc:docMk/>
            <pc:sldMk cId="1346750153" sldId="303"/>
            <ac:cxnSpMk id="74" creationId="{2D704291-4D96-323D-6D74-D75806AD31E6}"/>
          </ac:cxnSpMkLst>
        </pc:cxnChg>
        <pc:cxnChg chg="add">
          <ac:chgData name="Ali, Syed Waqqas" userId="1b3a5f44-9498-4738-8c4e-8127257d744d" providerId="ADAL" clId="{333D0230-FC68-4068-939E-D874E3973489}" dt="2024-01-09T04:48:06.586" v="3993" actId="11529"/>
          <ac:cxnSpMkLst>
            <pc:docMk/>
            <pc:sldMk cId="1346750153" sldId="303"/>
            <ac:cxnSpMk id="76" creationId="{E61F27FB-DC46-11A4-B218-4C30ECE9CA31}"/>
          </ac:cxnSpMkLst>
        </pc:cxnChg>
        <pc:cxnChg chg="add">
          <ac:chgData name="Ali, Syed Waqqas" userId="1b3a5f44-9498-4738-8c4e-8127257d744d" providerId="ADAL" clId="{333D0230-FC68-4068-939E-D874E3973489}" dt="2024-01-09T04:48:12.746" v="3994" actId="11529"/>
          <ac:cxnSpMkLst>
            <pc:docMk/>
            <pc:sldMk cId="1346750153" sldId="303"/>
            <ac:cxnSpMk id="78" creationId="{2595E1A8-9A8F-AFE4-A135-6D6E783850D5}"/>
          </ac:cxnSpMkLst>
        </pc:cxnChg>
        <pc:cxnChg chg="add">
          <ac:chgData name="Ali, Syed Waqqas" userId="1b3a5f44-9498-4738-8c4e-8127257d744d" providerId="ADAL" clId="{333D0230-FC68-4068-939E-D874E3973489}" dt="2024-01-09T04:48:19.199" v="3995" actId="11529"/>
          <ac:cxnSpMkLst>
            <pc:docMk/>
            <pc:sldMk cId="1346750153" sldId="303"/>
            <ac:cxnSpMk id="80" creationId="{E6051E28-2187-9982-53E2-BEE4636F7156}"/>
          </ac:cxnSpMkLst>
        </pc:cxnChg>
        <pc:cxnChg chg="add">
          <ac:chgData name="Ali, Syed Waqqas" userId="1b3a5f44-9498-4738-8c4e-8127257d744d" providerId="ADAL" clId="{333D0230-FC68-4068-939E-D874E3973489}" dt="2024-01-09T04:48:24.632" v="3996" actId="11529"/>
          <ac:cxnSpMkLst>
            <pc:docMk/>
            <pc:sldMk cId="1346750153" sldId="303"/>
            <ac:cxnSpMk id="82" creationId="{BDB8B20F-FABC-F7D8-AD34-6D1D6939F709}"/>
          </ac:cxnSpMkLst>
        </pc:cxnChg>
        <pc:cxnChg chg="add">
          <ac:chgData name="Ali, Syed Waqqas" userId="1b3a5f44-9498-4738-8c4e-8127257d744d" providerId="ADAL" clId="{333D0230-FC68-4068-939E-D874E3973489}" dt="2024-01-09T04:48:29.659" v="3997" actId="11529"/>
          <ac:cxnSpMkLst>
            <pc:docMk/>
            <pc:sldMk cId="1346750153" sldId="303"/>
            <ac:cxnSpMk id="84" creationId="{4C7044EB-1706-491A-4427-1D33075BFD3B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6" creationId="{6F5D78CF-7775-C191-1D38-4FE8B036ABAF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7" creationId="{FF11D953-9AA9-1F70-EC2F-619600799AC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8" creationId="{A60F1BEE-9081-A42E-A848-DDFFF7ACE80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9" creationId="{BEBA9829-2FD3-FF99-3F90-AC27D3BF92B1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0" creationId="{022D802F-7481-3A95-259F-313AACF5E6B7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1" creationId="{E835F6F2-A694-BD60-D298-5EE81798DD9F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2" creationId="{D5DB9E9A-CF07-EC4B-D5F0-366501BA3303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3" creationId="{40C3A689-DBF9-8B1C-B3A3-86246BCE8E67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4" creationId="{7FCC695D-918A-E3F1-7A1E-09A3BE218FAA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5" creationId="{86303779-58D8-D5E5-FCF3-1345607A9F3C}"/>
          </ac:cxnSpMkLst>
        </pc:cxnChg>
        <pc:cxnChg chg="add mod">
          <ac:chgData name="Ali, Syed Waqqas" userId="1b3a5f44-9498-4738-8c4e-8127257d744d" providerId="ADAL" clId="{333D0230-FC68-4068-939E-D874E3973489}" dt="2024-01-09T04:49:15.305" v="4012" actId="1076"/>
          <ac:cxnSpMkLst>
            <pc:docMk/>
            <pc:sldMk cId="1346750153" sldId="303"/>
            <ac:cxnSpMk id="96" creationId="{10135246-ED47-63C1-62DA-3290E53E4305}"/>
          </ac:cxnSpMkLst>
        </pc:cxnChg>
        <pc:cxnChg chg="add mod">
          <ac:chgData name="Ali, Syed Waqqas" userId="1b3a5f44-9498-4738-8c4e-8127257d744d" providerId="ADAL" clId="{333D0230-FC68-4068-939E-D874E3973489}" dt="2024-01-09T04:49:17.619" v="4013" actId="14100"/>
          <ac:cxnSpMkLst>
            <pc:docMk/>
            <pc:sldMk cId="1346750153" sldId="303"/>
            <ac:cxnSpMk id="97" creationId="{C94403BA-B75D-9BB6-2B96-BA74F9808A79}"/>
          </ac:cxnSpMkLst>
        </pc:cxnChg>
      </pc:sldChg>
      <pc:sldChg chg="modSp add mod">
        <pc:chgData name="Ali, Syed Waqqas" userId="1b3a5f44-9498-4738-8c4e-8127257d744d" providerId="ADAL" clId="{333D0230-FC68-4068-939E-D874E3973489}" dt="2024-01-16T00:11:49.226" v="5395" actId="20577"/>
        <pc:sldMkLst>
          <pc:docMk/>
          <pc:sldMk cId="4010805305" sldId="304"/>
        </pc:sldMkLst>
        <pc:spChg chg="mod">
          <ac:chgData name="Ali, Syed Waqqas" userId="1b3a5f44-9498-4738-8c4e-8127257d744d" providerId="ADAL" clId="{333D0230-FC68-4068-939E-D874E3973489}" dt="2024-01-09T04:50:10.771" v="4033" actId="20577"/>
          <ac:spMkLst>
            <pc:docMk/>
            <pc:sldMk cId="4010805305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11:49.226" v="5395" actId="20577"/>
          <ac:spMkLst>
            <pc:docMk/>
            <pc:sldMk cId="4010805305" sldId="3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12:04.965" v="5414" actId="20577"/>
        <pc:sldMkLst>
          <pc:docMk/>
          <pc:sldMk cId="1541330043" sldId="305"/>
        </pc:sldMkLst>
        <pc:spChg chg="mod">
          <ac:chgData name="Ali, Syed Waqqas" userId="1b3a5f44-9498-4738-8c4e-8127257d744d" providerId="ADAL" clId="{333D0230-FC68-4068-939E-D874E3973489}" dt="2024-01-16T00:12:04.965" v="5414" actId="20577"/>
          <ac:spMkLst>
            <pc:docMk/>
            <pc:sldMk cId="1541330043" sldId="305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16:40:35.947" v="4415"/>
        <pc:sldMkLst>
          <pc:docMk/>
          <pc:sldMk cId="3055786298" sldId="306"/>
        </pc:sldMkLst>
      </pc:sldChg>
      <pc:sldChg chg="add">
        <pc:chgData name="Ali, Syed Waqqas" userId="1b3a5f44-9498-4738-8c4e-8127257d744d" providerId="ADAL" clId="{333D0230-FC68-4068-939E-D874E3973489}" dt="2024-01-09T16:40:53.134" v="4416"/>
        <pc:sldMkLst>
          <pc:docMk/>
          <pc:sldMk cId="3252227212" sldId="307"/>
        </pc:sldMkLst>
      </pc:sldChg>
      <pc:sldChg chg="modSp add mod">
        <pc:chgData name="Ali, Syed Waqqas" userId="1b3a5f44-9498-4738-8c4e-8127257d744d" providerId="ADAL" clId="{333D0230-FC68-4068-939E-D874E3973489}" dt="2024-01-10T00:00:32.653" v="4564" actId="20577"/>
        <pc:sldMkLst>
          <pc:docMk/>
          <pc:sldMk cId="449095831" sldId="308"/>
        </pc:sldMkLst>
        <pc:spChg chg="mod">
          <ac:chgData name="Ali, Syed Waqqas" userId="1b3a5f44-9498-4738-8c4e-8127257d744d" providerId="ADAL" clId="{333D0230-FC68-4068-939E-D874E3973489}" dt="2024-01-10T00:00:20.391" v="4479" actId="20577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0T00:00:32.653" v="4564" actId="20577"/>
          <ac:spMkLst>
            <pc:docMk/>
            <pc:sldMk cId="449095831" sldId="3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3:20.966" v="5354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333D0230-FC68-4068-939E-D874E3973489}" dt="2024-01-10T02:04:10.606" v="4621" actId="20577"/>
          <ac:spMkLst>
            <pc:docMk/>
            <pc:sldMk cId="2088173341" sldId="30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3:20.966" v="5354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0T02:07:28.281" v="5328" actId="207"/>
        <pc:sldMkLst>
          <pc:docMk/>
          <pc:sldMk cId="2235822090" sldId="310"/>
        </pc:sldMkLst>
        <pc:spChg chg="mod">
          <ac:chgData name="Ali, Syed Waqqas" userId="1b3a5f44-9498-4738-8c4e-8127257d744d" providerId="ADAL" clId="{333D0230-FC68-4068-939E-D874E3973489}" dt="2024-01-10T02:07:28.281" v="5328" actId="207"/>
          <ac:spMkLst>
            <pc:docMk/>
            <pc:sldMk cId="2235822090" sldId="31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  <pc:docChgLst>
    <pc:chgData name="Ali, Syed Waqqas" userId="1b3a5f44-9498-4738-8c4e-8127257d744d" providerId="ADAL" clId="{7DD06216-A9D6-4970-9718-C16706F10283}"/>
    <pc:docChg chg="undo custSel addSld delSld modSld">
      <pc:chgData name="Ali, Syed Waqqas" userId="1b3a5f44-9498-4738-8c4e-8127257d744d" providerId="ADAL" clId="{7DD06216-A9D6-4970-9718-C16706F10283}" dt="2024-01-16T20:14:06.426" v="13734" actId="20577"/>
      <pc:docMkLst>
        <pc:docMk/>
      </pc:docMkLst>
      <pc:sldChg chg="modSp mod">
        <pc:chgData name="Ali, Syed Waqqas" userId="1b3a5f44-9498-4738-8c4e-8127257d744d" providerId="ADAL" clId="{7DD06216-A9D6-4970-9718-C16706F10283}" dt="2024-01-16T20:08:51.890" v="1367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DD06216-A9D6-4970-9718-C16706F10283}" dt="2024-01-16T20:08:51.890" v="1367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7DD06216-A9D6-4970-9718-C16706F10283}" dt="2024-01-16T18:06:52.572" v="814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7DD06216-A9D6-4970-9718-C16706F10283}" dt="2024-01-16T17:42:17.407" v="5353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6:52.572" v="814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5:55:44.465" v="837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7DD06216-A9D6-4970-9718-C16706F10283}" dt="2024-01-16T15:55:44.465" v="837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41:55.680" v="5307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7DD06216-A9D6-4970-9718-C16706F10283}" dt="2024-01-16T17:41:55.680" v="5307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mod">
        <pc:chgData name="Ali, Syed Waqqas" userId="1b3a5f44-9498-4738-8c4e-8127257d744d" providerId="ADAL" clId="{7DD06216-A9D6-4970-9718-C16706F10283}" dt="2024-01-16T15:55:37.675" v="833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7DD06216-A9D6-4970-9718-C16706F10283}" dt="2024-01-16T15:55:37.675" v="833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38.881" v="8084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7DD06216-A9D6-4970-9718-C16706F10283}" dt="2024-01-16T18:03:38.881" v="8084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36.646" v="4767" actId="5793"/>
        <pc:sldMkLst>
          <pc:docMk/>
          <pc:sldMk cId="2343992527" sldId="301"/>
        </pc:sldMkLst>
        <pc:spChg chg="mod">
          <ac:chgData name="Ali, Syed Waqqas" userId="1b3a5f44-9498-4738-8c4e-8127257d744d" providerId="ADAL" clId="{7DD06216-A9D6-4970-9718-C16706F10283}" dt="2024-01-16T17:08:36.646" v="4767" actId="5793"/>
          <ac:spMkLst>
            <pc:docMk/>
            <pc:sldMk cId="2343992527" sldId="30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55.719" v="4775" actId="122"/>
        <pc:sldMkLst>
          <pc:docMk/>
          <pc:sldMk cId="3133611319" sldId="302"/>
        </pc:sldMkLst>
        <pc:spChg chg="mod">
          <ac:chgData name="Ali, Syed Waqqas" userId="1b3a5f44-9498-4738-8c4e-8127257d744d" providerId="ADAL" clId="{7DD06216-A9D6-4970-9718-C16706F10283}" dt="2024-01-16T17:08:55.719" v="4775" actId="122"/>
          <ac:spMkLst>
            <pc:docMk/>
            <pc:sldMk cId="3133611319" sldId="30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DD06216-A9D6-4970-9718-C16706F10283}" dt="2024-01-16T17:46:09.309" v="6008" actId="47"/>
        <pc:sldMkLst>
          <pc:docMk/>
          <pc:sldMk cId="3055786298" sldId="306"/>
        </pc:sldMkLst>
      </pc:sldChg>
      <pc:sldChg chg="del">
        <pc:chgData name="Ali, Syed Waqqas" userId="1b3a5f44-9498-4738-8c4e-8127257d744d" providerId="ADAL" clId="{7DD06216-A9D6-4970-9718-C16706F10283}" dt="2024-01-16T17:46:08.046" v="6007" actId="47"/>
        <pc:sldMkLst>
          <pc:docMk/>
          <pc:sldMk cId="3252227212" sldId="307"/>
        </pc:sldMkLst>
      </pc:sldChg>
      <pc:sldChg chg="modSp mod">
        <pc:chgData name="Ali, Syed Waqqas" userId="1b3a5f44-9498-4738-8c4e-8127257d744d" providerId="ADAL" clId="{7DD06216-A9D6-4970-9718-C16706F10283}" dt="2024-01-11T20:00:20.409" v="535" actId="207"/>
        <pc:sldMkLst>
          <pc:docMk/>
          <pc:sldMk cId="449095831" sldId="308"/>
        </pc:sldMkLst>
        <pc:spChg chg="mod">
          <ac:chgData name="Ali, Syed Waqqas" userId="1b3a5f44-9498-4738-8c4e-8127257d744d" providerId="ADAL" clId="{7DD06216-A9D6-4970-9718-C16706F10283}" dt="2024-01-11T19:52:55.934" v="5" actId="5793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1T20:00:20.409" v="535" actId="207"/>
          <ac:spMkLst>
            <pc:docMk/>
            <pc:sldMk cId="449095831" sldId="30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00.424" v="8022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7DD06216-A9D6-4970-9718-C16706F10283}" dt="2024-01-16T18:03:00.424" v="8022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6:01:00.399" v="1609" actId="20577"/>
        <pc:sldMkLst>
          <pc:docMk/>
          <pc:sldMk cId="2235822090" sldId="310"/>
        </pc:sldMkLst>
        <pc:spChg chg="mod">
          <ac:chgData name="Ali, Syed Waqqas" userId="1b3a5f44-9498-4738-8c4e-8127257d744d" providerId="ADAL" clId="{7DD06216-A9D6-4970-9718-C16706F10283}" dt="2024-01-16T16:01:00.399" v="1609" actId="20577"/>
          <ac:spMkLst>
            <pc:docMk/>
            <pc:sldMk cId="2235822090" sldId="3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1T20:00:00.176" v="534" actId="207"/>
        <pc:sldMkLst>
          <pc:docMk/>
          <pc:sldMk cId="3082880986" sldId="311"/>
        </pc:sldMkLst>
        <pc:spChg chg="mod">
          <ac:chgData name="Ali, Syed Waqqas" userId="1b3a5f44-9498-4738-8c4e-8127257d744d" providerId="ADAL" clId="{7DD06216-A9D6-4970-9718-C16706F10283}" dt="2024-01-11T20:00:00.176" v="534" actId="207"/>
          <ac:spMkLst>
            <pc:docMk/>
            <pc:sldMk cId="3082880986" sldId="3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30:24.714" v="4973" actId="20577"/>
        <pc:sldMkLst>
          <pc:docMk/>
          <pc:sldMk cId="2966130263" sldId="312"/>
        </pc:sldMkLst>
        <pc:spChg chg="mod">
          <ac:chgData name="Ali, Syed Waqqas" userId="1b3a5f44-9498-4738-8c4e-8127257d744d" providerId="ADAL" clId="{7DD06216-A9D6-4970-9718-C16706F10283}" dt="2024-01-11T19:57:26.392" v="370" actId="20577"/>
          <ac:spMkLst>
            <pc:docMk/>
            <pc:sldMk cId="2966130263" sldId="31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30:24.714" v="4973" actId="20577"/>
          <ac:spMkLst>
            <pc:docMk/>
            <pc:sldMk cId="2966130263" sldId="31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DD06216-A9D6-4970-9718-C16706F10283}" dt="2024-01-11T20:01:03.711" v="538"/>
        <pc:sldMkLst>
          <pc:docMk/>
          <pc:sldMk cId="282718065" sldId="313"/>
        </pc:sldMkLst>
      </pc:sldChg>
      <pc:sldChg chg="modSp add mod">
        <pc:chgData name="Ali, Syed Waqqas" userId="1b3a5f44-9498-4738-8c4e-8127257d744d" providerId="ADAL" clId="{7DD06216-A9D6-4970-9718-C16706F10283}" dt="2024-01-16T17:34:19.214" v="5016" actId="20577"/>
        <pc:sldMkLst>
          <pc:docMk/>
          <pc:sldMk cId="904861003" sldId="313"/>
        </pc:sldMkLst>
        <pc:spChg chg="mod">
          <ac:chgData name="Ali, Syed Waqqas" userId="1b3a5f44-9498-4738-8c4e-8127257d744d" providerId="ADAL" clId="{7DD06216-A9D6-4970-9718-C16706F10283}" dt="2024-01-16T17:34:19.214" v="5016" actId="20577"/>
          <ac:spMkLst>
            <pc:docMk/>
            <pc:sldMk cId="904861003" sldId="313"/>
            <ac:spMk id="3" creationId="{B3B2A76D-3F08-9C2B-C3E3-4A25DA409F80}"/>
          </ac:spMkLst>
        </pc:spChg>
      </pc:sldChg>
      <pc:sldChg chg="new del">
        <pc:chgData name="Ali, Syed Waqqas" userId="1b3a5f44-9498-4738-8c4e-8127257d744d" providerId="ADAL" clId="{7DD06216-A9D6-4970-9718-C16706F10283}" dt="2024-01-16T15:56:14.973" v="839" actId="47"/>
        <pc:sldMkLst>
          <pc:docMk/>
          <pc:sldMk cId="1841649919" sldId="314"/>
        </pc:sldMkLst>
      </pc:sldChg>
      <pc:sldChg chg="modSp add mod">
        <pc:chgData name="Ali, Syed Waqqas" userId="1b3a5f44-9498-4738-8c4e-8127257d744d" providerId="ADAL" clId="{7DD06216-A9D6-4970-9718-C16706F10283}" dt="2024-01-16T15:56:44.122" v="878" actId="20577"/>
        <pc:sldMkLst>
          <pc:docMk/>
          <pc:sldMk cId="2713663424" sldId="314"/>
        </pc:sldMkLst>
        <pc:spChg chg="mod">
          <ac:chgData name="Ali, Syed Waqqas" userId="1b3a5f44-9498-4738-8c4e-8127257d744d" providerId="ADAL" clId="{7DD06216-A9D6-4970-9718-C16706F10283}" dt="2024-01-16T15:56:44.122" v="878" actId="20577"/>
          <ac:spMkLst>
            <pc:docMk/>
            <pc:sldMk cId="2713663424" sldId="314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6:58.196" v="921" actId="20577"/>
        <pc:sldMkLst>
          <pc:docMk/>
          <pc:sldMk cId="1759010762" sldId="315"/>
        </pc:sldMkLst>
        <pc:spChg chg="mod">
          <ac:chgData name="Ali, Syed Waqqas" userId="1b3a5f44-9498-4738-8c4e-8127257d744d" providerId="ADAL" clId="{7DD06216-A9D6-4970-9718-C16706F10283}" dt="2024-01-16T15:56:52.478" v="903" actId="20577"/>
          <ac:spMkLst>
            <pc:docMk/>
            <pc:sldMk cId="1759010762" sldId="315"/>
            <ac:spMk id="3" creationId="{BCCBD51B-BCC7-C30F-0903-3C0B674C3654}"/>
          </ac:spMkLst>
        </pc:spChg>
        <pc:spChg chg="mod">
          <ac:chgData name="Ali, Syed Waqqas" userId="1b3a5f44-9498-4738-8c4e-8127257d744d" providerId="ADAL" clId="{7DD06216-A9D6-4970-9718-C16706F10283}" dt="2024-01-16T15:56:58.196" v="921" actId="20577"/>
          <ac:spMkLst>
            <pc:docMk/>
            <pc:sldMk cId="1759010762" sldId="315"/>
            <ac:spMk id="5" creationId="{AB5831DD-238E-616E-8453-C5EC67052E0A}"/>
          </ac:spMkLst>
        </pc:spChg>
      </pc:sldChg>
      <pc:sldChg chg="modSp add mod">
        <pc:chgData name="Ali, Syed Waqqas" userId="1b3a5f44-9498-4738-8c4e-8127257d744d" providerId="ADAL" clId="{7DD06216-A9D6-4970-9718-C16706F10283}" dt="2024-01-16T16:54:59.648" v="3956" actId="20577"/>
        <pc:sldMkLst>
          <pc:docMk/>
          <pc:sldMk cId="2977444163" sldId="316"/>
        </pc:sldMkLst>
        <pc:spChg chg="mod">
          <ac:chgData name="Ali, Syed Waqqas" userId="1b3a5f44-9498-4738-8c4e-8127257d744d" providerId="ADAL" clId="{7DD06216-A9D6-4970-9718-C16706F10283}" dt="2024-01-16T16:54:59.648" v="3956" actId="20577"/>
          <ac:spMkLst>
            <pc:docMk/>
            <pc:sldMk cId="2977444163" sldId="316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13.574" v="1064" actId="20577"/>
        <pc:sldMkLst>
          <pc:docMk/>
          <pc:sldMk cId="3337467033" sldId="317"/>
        </pc:sldMkLst>
        <pc:spChg chg="mod">
          <ac:chgData name="Ali, Syed Waqqas" userId="1b3a5f44-9498-4738-8c4e-8127257d744d" providerId="ADAL" clId="{7DD06216-A9D6-4970-9718-C16706F10283}" dt="2024-01-16T15:58:13.574" v="1064" actId="20577"/>
          <ac:spMkLst>
            <pc:docMk/>
            <pc:sldMk cId="3337467033" sldId="317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36.998" v="1205" actId="27636"/>
        <pc:sldMkLst>
          <pc:docMk/>
          <pc:sldMk cId="4262506321" sldId="318"/>
        </pc:sldMkLst>
        <pc:spChg chg="mod">
          <ac:chgData name="Ali, Syed Waqqas" userId="1b3a5f44-9498-4738-8c4e-8127257d744d" providerId="ADAL" clId="{7DD06216-A9D6-4970-9718-C16706F10283}" dt="2024-01-16T15:58:36.998" v="1205" actId="27636"/>
          <ac:spMkLst>
            <pc:docMk/>
            <pc:sldMk cId="4262506321" sldId="318"/>
            <ac:spMk id="4" creationId="{17CA0B60-B747-3E6E-93DD-284D529CBF6A}"/>
          </ac:spMkLst>
        </pc:spChg>
        <pc:spChg chg="mod">
          <ac:chgData name="Ali, Syed Waqqas" userId="1b3a5f44-9498-4738-8c4e-8127257d744d" providerId="ADAL" clId="{7DD06216-A9D6-4970-9718-C16706F10283}" dt="2024-01-16T15:58:36.998" v="1204" actId="27636"/>
          <ac:spMkLst>
            <pc:docMk/>
            <pc:sldMk cId="4262506321" sldId="318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52.013" v="1256" actId="20577"/>
        <pc:sldMkLst>
          <pc:docMk/>
          <pc:sldMk cId="3353584233" sldId="319"/>
        </pc:sldMkLst>
        <pc:spChg chg="mod">
          <ac:chgData name="Ali, Syed Waqqas" userId="1b3a5f44-9498-4738-8c4e-8127257d744d" providerId="ADAL" clId="{7DD06216-A9D6-4970-9718-C16706F10283}" dt="2024-01-16T15:58:52.013" v="1256" actId="20577"/>
          <ac:spMkLst>
            <pc:docMk/>
            <pc:sldMk cId="3353584233" sldId="31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25.602" v="1379" actId="20577"/>
        <pc:sldMkLst>
          <pc:docMk/>
          <pc:sldMk cId="3139586653" sldId="320"/>
        </pc:sldMkLst>
        <pc:spChg chg="mod">
          <ac:chgData name="Ali, Syed Waqqas" userId="1b3a5f44-9498-4738-8c4e-8127257d744d" providerId="ADAL" clId="{7DD06216-A9D6-4970-9718-C16706F10283}" dt="2024-01-16T15:59:25.602" v="1379" actId="20577"/>
          <ac:spMkLst>
            <pc:docMk/>
            <pc:sldMk cId="3139586653" sldId="320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42.295" v="1409" actId="20577"/>
        <pc:sldMkLst>
          <pc:docMk/>
          <pc:sldMk cId="2121719857" sldId="321"/>
        </pc:sldMkLst>
        <pc:spChg chg="mod">
          <ac:chgData name="Ali, Syed Waqqas" userId="1b3a5f44-9498-4738-8c4e-8127257d744d" providerId="ADAL" clId="{7DD06216-A9D6-4970-9718-C16706F10283}" dt="2024-01-16T15:59:42.295" v="1409" actId="20577"/>
          <ac:spMkLst>
            <pc:docMk/>
            <pc:sldMk cId="2121719857" sldId="321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6:00:08.740" v="1461" actId="20577"/>
        <pc:sldMkLst>
          <pc:docMk/>
          <pc:sldMk cId="592067340" sldId="322"/>
        </pc:sldMkLst>
        <pc:spChg chg="mod">
          <ac:chgData name="Ali, Syed Waqqas" userId="1b3a5f44-9498-4738-8c4e-8127257d744d" providerId="ADAL" clId="{7DD06216-A9D6-4970-9718-C16706F10283}" dt="2024-01-16T16:00:08.740" v="1461" actId="20577"/>
          <ac:spMkLst>
            <pc:docMk/>
            <pc:sldMk cId="592067340" sldId="322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7DD06216-A9D6-4970-9718-C16706F10283}" dt="2024-01-16T16:00:26.712" v="1462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7DD06216-A9D6-4970-9718-C16706F10283}" dt="2024-01-16T16:01:38.086" v="1644" actId="20577"/>
        <pc:sldMkLst>
          <pc:docMk/>
          <pc:sldMk cId="3007244123" sldId="324"/>
        </pc:sldMkLst>
        <pc:spChg chg="mod">
          <ac:chgData name="Ali, Syed Waqqas" userId="1b3a5f44-9498-4738-8c4e-8127257d744d" providerId="ADAL" clId="{7DD06216-A9D6-4970-9718-C16706F10283}" dt="2024-01-16T16:01:38.086" v="1644" actId="20577"/>
          <ac:spMkLst>
            <pc:docMk/>
            <pc:sldMk cId="3007244123" sldId="324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7DD06216-A9D6-4970-9718-C16706F10283}" dt="2024-01-16T16:02:44.476" v="1685" actId="20577"/>
        <pc:sldMkLst>
          <pc:docMk/>
          <pc:sldMk cId="342013463" sldId="325"/>
        </pc:sldMkLst>
        <pc:spChg chg="mod">
          <ac:chgData name="Ali, Syed Waqqas" userId="1b3a5f44-9498-4738-8c4e-8127257d744d" providerId="ADAL" clId="{7DD06216-A9D6-4970-9718-C16706F10283}" dt="2024-01-16T16:02:07.919" v="1683" actId="20577"/>
          <ac:spMkLst>
            <pc:docMk/>
            <pc:sldMk cId="342013463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2:44.476" v="1685" actId="20577"/>
          <ac:spMkLst>
            <pc:docMk/>
            <pc:sldMk cId="342013463" sldId="32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1:13.069" v="3041" actId="20577"/>
        <pc:sldMkLst>
          <pc:docMk/>
          <pc:sldMk cId="943001969" sldId="326"/>
        </pc:sldMkLst>
        <pc:spChg chg="mod">
          <ac:chgData name="Ali, Syed Waqqas" userId="1b3a5f44-9498-4738-8c4e-8127257d744d" providerId="ADAL" clId="{7DD06216-A9D6-4970-9718-C16706F10283}" dt="2024-01-16T16:21:13.069" v="3041" actId="20577"/>
          <ac:spMkLst>
            <pc:docMk/>
            <pc:sldMk cId="943001969" sldId="326"/>
            <ac:spMk id="3" creationId="{B3B2A76D-3F08-9C2B-C3E3-4A25DA409F80}"/>
          </ac:spMkLst>
        </pc:spChg>
      </pc:sldChg>
      <pc:sldChg chg="addSp modSp add del mod">
        <pc:chgData name="Ali, Syed Waqqas" userId="1b3a5f44-9498-4738-8c4e-8127257d744d" providerId="ADAL" clId="{7DD06216-A9D6-4970-9718-C16706F10283}" dt="2024-01-16T16:10:50.006" v="2225" actId="47"/>
        <pc:sldMkLst>
          <pc:docMk/>
          <pc:sldMk cId="4211213003" sldId="327"/>
        </pc:sldMkLst>
        <pc:spChg chg="mod">
          <ac:chgData name="Ali, Syed Waqqas" userId="1b3a5f44-9498-4738-8c4e-8127257d744d" providerId="ADAL" clId="{7DD06216-A9D6-4970-9718-C16706F10283}" dt="2024-01-16T16:05:54.068" v="1879" actId="20577"/>
          <ac:spMkLst>
            <pc:docMk/>
            <pc:sldMk cId="4211213003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9:48.883" v="2223" actId="20577"/>
          <ac:spMkLst>
            <pc:docMk/>
            <pc:sldMk cId="4211213003" sldId="327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7DD06216-A9D6-4970-9718-C16706F10283}" dt="2024-01-16T16:09:58.194" v="2224" actId="2711"/>
          <ac:graphicFrameMkLst>
            <pc:docMk/>
            <pc:sldMk cId="4211213003" sldId="327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09:40.291" v="2193" actId="20577"/>
        <pc:sldMkLst>
          <pc:docMk/>
          <pc:sldMk cId="749701435" sldId="328"/>
        </pc:sldMkLst>
        <pc:spChg chg="mod">
          <ac:chgData name="Ali, Syed Waqqas" userId="1b3a5f44-9498-4738-8c4e-8127257d744d" providerId="ADAL" clId="{7DD06216-A9D6-4970-9718-C16706F10283}" dt="2024-01-16T16:09:40.291" v="2193" actId="20577"/>
          <ac:spMkLst>
            <pc:docMk/>
            <pc:sldMk cId="749701435" sldId="328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7DD06216-A9D6-4970-9718-C16706F10283}" dt="2024-01-16T16:09:02.621" v="2158" actId="2711"/>
          <ac:graphicFrameMkLst>
            <pc:docMk/>
            <pc:sldMk cId="749701435" sldId="328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16:12.093" v="2564" actId="114"/>
        <pc:sldMkLst>
          <pc:docMk/>
          <pc:sldMk cId="2050625777" sldId="329"/>
        </pc:sldMkLst>
        <pc:spChg chg="mod">
          <ac:chgData name="Ali, Syed Waqqas" userId="1b3a5f44-9498-4738-8c4e-8127257d744d" providerId="ADAL" clId="{7DD06216-A9D6-4970-9718-C16706F10283}" dt="2024-01-16T16:14:48.337" v="2353" actId="20577"/>
          <ac:spMkLst>
            <pc:docMk/>
            <pc:sldMk cId="205062577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16:12.093" v="2564" actId="114"/>
          <ac:spMkLst>
            <pc:docMk/>
            <pc:sldMk cId="2050625777" sldId="329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7DD06216-A9D6-4970-9718-C16706F10283}" dt="2024-01-16T16:14:07.589" v="2341" actId="2165"/>
          <ac:graphicFrameMkLst>
            <pc:docMk/>
            <pc:sldMk cId="2050625777" sldId="329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20:25.001" v="2890" actId="20577"/>
        <pc:sldMkLst>
          <pc:docMk/>
          <pc:sldMk cId="2510704588" sldId="330"/>
        </pc:sldMkLst>
        <pc:spChg chg="mod">
          <ac:chgData name="Ali, Syed Waqqas" userId="1b3a5f44-9498-4738-8c4e-8127257d744d" providerId="ADAL" clId="{7DD06216-A9D6-4970-9718-C16706F10283}" dt="2024-01-16T16:20:25.001" v="2890" actId="20577"/>
          <ac:spMkLst>
            <pc:docMk/>
            <pc:sldMk cId="2510704588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07.582" v="2853" actId="20577"/>
          <ac:spMkLst>
            <pc:docMk/>
            <pc:sldMk cId="2510704588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0:59.908" v="3039" actId="20577"/>
        <pc:sldMkLst>
          <pc:docMk/>
          <pc:sldMk cId="4133183087" sldId="331"/>
        </pc:sldMkLst>
        <pc:spChg chg="mod">
          <ac:chgData name="Ali, Syed Waqqas" userId="1b3a5f44-9498-4738-8c4e-8127257d744d" providerId="ADAL" clId="{7DD06216-A9D6-4970-9718-C16706F10283}" dt="2024-01-16T16:20:28.236" v="2895" actId="20577"/>
          <ac:spMkLst>
            <pc:docMk/>
            <pc:sldMk cId="4133183087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59.908" v="3039" actId="20577"/>
          <ac:spMkLst>
            <pc:docMk/>
            <pc:sldMk cId="4133183087" sldId="33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3:01.067" v="3209" actId="20577"/>
        <pc:sldMkLst>
          <pc:docMk/>
          <pc:sldMk cId="2377533855" sldId="332"/>
        </pc:sldMkLst>
        <pc:spChg chg="mod">
          <ac:chgData name="Ali, Syed Waqqas" userId="1b3a5f44-9498-4738-8c4e-8127257d744d" providerId="ADAL" clId="{7DD06216-A9D6-4970-9718-C16706F10283}" dt="2024-01-16T16:21:47.040" v="3074" actId="20577"/>
          <ac:spMkLst>
            <pc:docMk/>
            <pc:sldMk cId="2377533855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3:01.067" v="3209" actId="20577"/>
          <ac:spMkLst>
            <pc:docMk/>
            <pc:sldMk cId="2377533855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5:13.467" v="3233" actId="14100"/>
        <pc:sldMkLst>
          <pc:docMk/>
          <pc:sldMk cId="0" sldId="391"/>
        </pc:sldMkLst>
        <pc:spChg chg="mod">
          <ac:chgData name="Ali, Syed Waqqas" userId="1b3a5f44-9498-4738-8c4e-8127257d744d" providerId="ADAL" clId="{7DD06216-A9D6-4970-9718-C16706F10283}" dt="2024-01-16T16:25:13.467" v="3233" actId="14100"/>
          <ac:spMkLst>
            <pc:docMk/>
            <pc:sldMk cId="0" sldId="391"/>
            <ac:spMk id="6146" creationId="{E1DBA913-BA83-6F36-E954-6B34F0A50D29}"/>
          </ac:spMkLst>
        </pc:spChg>
        <pc:spChg chg="mod">
          <ac:chgData name="Ali, Syed Waqqas" userId="1b3a5f44-9498-4738-8c4e-8127257d744d" providerId="ADAL" clId="{7DD06216-A9D6-4970-9718-C16706F10283}" dt="2024-01-16T16:25:06.276" v="3212" actId="27636"/>
          <ac:spMkLst>
            <pc:docMk/>
            <pc:sldMk cId="0" sldId="391"/>
            <ac:spMk id="6148" creationId="{BCF2F264-B632-EE7B-0A23-75C53F2CC0CD}"/>
          </ac:spMkLst>
        </pc:spChg>
      </pc:sldChg>
      <pc:sldChg chg="modSp add mod">
        <pc:chgData name="Ali, Syed Waqqas" userId="1b3a5f44-9498-4738-8c4e-8127257d744d" providerId="ADAL" clId="{7DD06216-A9D6-4970-9718-C16706F10283}" dt="2024-01-16T16:56:38.069" v="3959" actId="20577"/>
        <pc:sldMkLst>
          <pc:docMk/>
          <pc:sldMk cId="1200258691" sldId="392"/>
        </pc:sldMkLst>
        <pc:spChg chg="mod">
          <ac:chgData name="Ali, Syed Waqqas" userId="1b3a5f44-9498-4738-8c4e-8127257d744d" providerId="ADAL" clId="{7DD06216-A9D6-4970-9718-C16706F10283}" dt="2024-01-16T16:25:43.186" v="3306" actId="20577"/>
          <ac:spMkLst>
            <pc:docMk/>
            <pc:sldMk cId="1200258691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56:38.069" v="3959" actId="20577"/>
          <ac:spMkLst>
            <pc:docMk/>
            <pc:sldMk cId="1200258691" sldId="3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17.939" v="3991" actId="20577"/>
        <pc:sldMkLst>
          <pc:docMk/>
          <pc:sldMk cId="3976763939" sldId="393"/>
        </pc:sldMkLst>
        <pc:spChg chg="mod">
          <ac:chgData name="Ali, Syed Waqqas" userId="1b3a5f44-9498-4738-8c4e-8127257d744d" providerId="ADAL" clId="{7DD06216-A9D6-4970-9718-C16706F10283}" dt="2024-01-16T16:57:17.939" v="3991" actId="20577"/>
          <ac:spMkLst>
            <pc:docMk/>
            <pc:sldMk cId="3976763939" sldId="3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36.950" v="3993" actId="20577"/>
        <pc:sldMkLst>
          <pc:docMk/>
          <pc:sldMk cId="3075233305" sldId="394"/>
        </pc:sldMkLst>
        <pc:spChg chg="mod">
          <ac:chgData name="Ali, Syed Waqqas" userId="1b3a5f44-9498-4738-8c4e-8127257d744d" providerId="ADAL" clId="{7DD06216-A9D6-4970-9718-C16706F10283}" dt="2024-01-16T16:57:36.950" v="3993" actId="20577"/>
          <ac:spMkLst>
            <pc:docMk/>
            <pc:sldMk cId="3075233305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34:25.618" v="3796" actId="403"/>
        <pc:sldMkLst>
          <pc:docMk/>
          <pc:sldMk cId="544765608" sldId="395"/>
        </pc:sldMkLst>
        <pc:spChg chg="mod">
          <ac:chgData name="Ali, Syed Waqqas" userId="1b3a5f44-9498-4738-8c4e-8127257d744d" providerId="ADAL" clId="{7DD06216-A9D6-4970-9718-C16706F10283}" dt="2024-01-16T16:34:06.212" v="3786" actId="20577"/>
          <ac:spMkLst>
            <pc:docMk/>
            <pc:sldMk cId="544765608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34:25.618" v="3796" actId="403"/>
          <ac:spMkLst>
            <pc:docMk/>
            <pc:sldMk cId="544765608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0:11.210" v="4047" actId="20577"/>
        <pc:sldMkLst>
          <pc:docMk/>
          <pc:sldMk cId="3751032125" sldId="396"/>
        </pc:sldMkLst>
        <pc:spChg chg="mod">
          <ac:chgData name="Ali, Syed Waqqas" userId="1b3a5f44-9498-4738-8c4e-8127257d744d" providerId="ADAL" clId="{7DD06216-A9D6-4970-9718-C16706F10283}" dt="2024-01-16T16:34:48.269" v="3826" actId="20577"/>
          <ac:spMkLst>
            <pc:docMk/>
            <pc:sldMk cId="37510321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0:11.210" v="4047" actId="20577"/>
          <ac:spMkLst>
            <pc:docMk/>
            <pc:sldMk cId="3751032125" sldId="396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7DD06216-A9D6-4970-9718-C16706F10283}" dt="2024-01-16T16:57:33.544" v="3992"/>
        <pc:sldMkLst>
          <pc:docMk/>
          <pc:sldMk cId="2654676009" sldId="397"/>
        </pc:sldMkLst>
      </pc:sldChg>
      <pc:sldChg chg="modSp add mod">
        <pc:chgData name="Ali, Syed Waqqas" userId="1b3a5f44-9498-4738-8c4e-8127257d744d" providerId="ADAL" clId="{7DD06216-A9D6-4970-9718-C16706F10283}" dt="2024-01-16T17:05:28.733" v="4441" actId="114"/>
        <pc:sldMkLst>
          <pc:docMk/>
          <pc:sldMk cId="2330861438" sldId="398"/>
        </pc:sldMkLst>
        <pc:spChg chg="mod">
          <ac:chgData name="Ali, Syed Waqqas" userId="1b3a5f44-9498-4738-8c4e-8127257d744d" providerId="ADAL" clId="{7DD06216-A9D6-4970-9718-C16706F10283}" dt="2024-01-16T17:00:26.280" v="4104" actId="20577"/>
          <ac:spMkLst>
            <pc:docMk/>
            <pc:sldMk cId="2330861438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5:28.733" v="4441" actId="114"/>
          <ac:spMkLst>
            <pc:docMk/>
            <pc:sldMk cId="2330861438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5:48.390" v="4505" actId="20577"/>
        <pc:sldMkLst>
          <pc:docMk/>
          <pc:sldMk cId="3898841686" sldId="399"/>
        </pc:sldMkLst>
        <pc:spChg chg="mod">
          <ac:chgData name="Ali, Syed Waqqas" userId="1b3a5f44-9498-4738-8c4e-8127257d744d" providerId="ADAL" clId="{7DD06216-A9D6-4970-9718-C16706F10283}" dt="2024-01-16T17:05:48.390" v="4505" actId="20577"/>
          <ac:spMkLst>
            <pc:docMk/>
            <pc:sldMk cId="3898841686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6:34.399" v="4628" actId="20577"/>
        <pc:sldMkLst>
          <pc:docMk/>
          <pc:sldMk cId="1740405859" sldId="400"/>
        </pc:sldMkLst>
        <pc:spChg chg="mod">
          <ac:chgData name="Ali, Syed Waqqas" userId="1b3a5f44-9498-4738-8c4e-8127257d744d" providerId="ADAL" clId="{7DD06216-A9D6-4970-9718-C16706F10283}" dt="2024-01-16T17:06:34.399" v="4628" actId="20577"/>
          <ac:spMkLst>
            <pc:docMk/>
            <pc:sldMk cId="1740405859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8:45.820" v="4770" actId="122"/>
        <pc:sldMkLst>
          <pc:docMk/>
          <pc:sldMk cId="1953958175" sldId="401"/>
        </pc:sldMkLst>
        <pc:spChg chg="mod">
          <ac:chgData name="Ali, Syed Waqqas" userId="1b3a5f44-9498-4738-8c4e-8127257d744d" providerId="ADAL" clId="{7DD06216-A9D6-4970-9718-C16706F10283}" dt="2024-01-16T17:08:45.820" v="4770" actId="122"/>
          <ac:spMkLst>
            <pc:docMk/>
            <pc:sldMk cId="1953958175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25:50.154" v="4907" actId="20577"/>
        <pc:sldMkLst>
          <pc:docMk/>
          <pc:sldMk cId="860352626" sldId="402"/>
        </pc:sldMkLst>
        <pc:spChg chg="mod">
          <ac:chgData name="Ali, Syed Waqqas" userId="1b3a5f44-9498-4738-8c4e-8127257d744d" providerId="ADAL" clId="{7DD06216-A9D6-4970-9718-C16706F10283}" dt="2024-01-16T17:19:11.473" v="4787" actId="14100"/>
          <ac:spMkLst>
            <pc:docMk/>
            <pc:sldMk cId="860352626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7:19:45.606" v="4803" actId="1076"/>
          <ac:spMkLst>
            <pc:docMk/>
            <pc:sldMk cId="860352626" sldId="402"/>
            <ac:spMk id="9" creationId="{6E4B1606-A880-B1EF-D159-A371C8A898E0}"/>
          </ac:spMkLst>
        </pc:spChg>
        <pc:spChg chg="add mod">
          <ac:chgData name="Ali, Syed Waqqas" userId="1b3a5f44-9498-4738-8c4e-8127257d744d" providerId="ADAL" clId="{7DD06216-A9D6-4970-9718-C16706F10283}" dt="2024-01-16T17:19:53.799" v="4808" actId="20577"/>
          <ac:spMkLst>
            <pc:docMk/>
            <pc:sldMk cId="860352626" sldId="402"/>
            <ac:spMk id="10" creationId="{A261867A-4498-B4B1-4405-BCD3A73B495A}"/>
          </ac:spMkLst>
        </pc:spChg>
        <pc:spChg chg="add mod">
          <ac:chgData name="Ali, Syed Waqqas" userId="1b3a5f44-9498-4738-8c4e-8127257d744d" providerId="ADAL" clId="{7DD06216-A9D6-4970-9718-C16706F10283}" dt="2024-01-16T17:24:15.075" v="4812" actId="20577"/>
          <ac:spMkLst>
            <pc:docMk/>
            <pc:sldMk cId="860352626" sldId="402"/>
            <ac:spMk id="11" creationId="{B241A2BB-96EE-2710-DB4D-682F62210BA8}"/>
          </ac:spMkLst>
        </pc:spChg>
        <pc:spChg chg="add mod">
          <ac:chgData name="Ali, Syed Waqqas" userId="1b3a5f44-9498-4738-8c4e-8127257d744d" providerId="ADAL" clId="{7DD06216-A9D6-4970-9718-C16706F10283}" dt="2024-01-16T17:24:26.209" v="4819" actId="1076"/>
          <ac:spMkLst>
            <pc:docMk/>
            <pc:sldMk cId="860352626" sldId="402"/>
            <ac:spMk id="12" creationId="{0FC589B5-EB7A-4B2B-9132-F68802A905A4}"/>
          </ac:spMkLst>
        </pc:spChg>
        <pc:spChg chg="add mod">
          <ac:chgData name="Ali, Syed Waqqas" userId="1b3a5f44-9498-4738-8c4e-8127257d744d" providerId="ADAL" clId="{7DD06216-A9D6-4970-9718-C16706F10283}" dt="2024-01-16T17:25:32.840" v="4872" actId="20577"/>
          <ac:spMkLst>
            <pc:docMk/>
            <pc:sldMk cId="860352626" sldId="402"/>
            <ac:spMk id="13" creationId="{11F7E6EE-BBC7-39DB-585B-7093A2AD95BF}"/>
          </ac:spMkLst>
        </pc:spChg>
        <pc:spChg chg="add mod">
          <ac:chgData name="Ali, Syed Waqqas" userId="1b3a5f44-9498-4738-8c4e-8127257d744d" providerId="ADAL" clId="{7DD06216-A9D6-4970-9718-C16706F10283}" dt="2024-01-16T17:24:48.297" v="4830" actId="1076"/>
          <ac:spMkLst>
            <pc:docMk/>
            <pc:sldMk cId="860352626" sldId="402"/>
            <ac:spMk id="14" creationId="{038B00BC-26AE-327B-3AAE-0947F7501F32}"/>
          </ac:spMkLst>
        </pc:spChg>
        <pc:spChg chg="add mod">
          <ac:chgData name="Ali, Syed Waqqas" userId="1b3a5f44-9498-4738-8c4e-8127257d744d" providerId="ADAL" clId="{7DD06216-A9D6-4970-9718-C16706F10283}" dt="2024-01-16T17:24:53.417" v="4834" actId="20577"/>
          <ac:spMkLst>
            <pc:docMk/>
            <pc:sldMk cId="860352626" sldId="402"/>
            <ac:spMk id="15" creationId="{A01402EA-DF14-55AD-5B57-9AAF1BDE82D4}"/>
          </ac:spMkLst>
        </pc:spChg>
        <pc:spChg chg="add mod">
          <ac:chgData name="Ali, Syed Waqqas" userId="1b3a5f44-9498-4738-8c4e-8127257d744d" providerId="ADAL" clId="{7DD06216-A9D6-4970-9718-C16706F10283}" dt="2024-01-16T17:25:08.421" v="4845" actId="1076"/>
          <ac:spMkLst>
            <pc:docMk/>
            <pc:sldMk cId="860352626" sldId="402"/>
            <ac:spMk id="16" creationId="{1A4A1B9A-C482-6420-4BEC-0FB7698B85D3}"/>
          </ac:spMkLst>
        </pc:spChg>
        <pc:spChg chg="add mod">
          <ac:chgData name="Ali, Syed Waqqas" userId="1b3a5f44-9498-4738-8c4e-8127257d744d" providerId="ADAL" clId="{7DD06216-A9D6-4970-9718-C16706F10283}" dt="2024-01-16T17:25:15.611" v="4857" actId="20577"/>
          <ac:spMkLst>
            <pc:docMk/>
            <pc:sldMk cId="860352626" sldId="402"/>
            <ac:spMk id="17" creationId="{1730F75D-2385-D56E-D4F4-BFCF5A27A9FB}"/>
          </ac:spMkLst>
        </pc:spChg>
        <pc:spChg chg="add mod">
          <ac:chgData name="Ali, Syed Waqqas" userId="1b3a5f44-9498-4738-8c4e-8127257d744d" providerId="ADAL" clId="{7DD06216-A9D6-4970-9718-C16706F10283}" dt="2024-01-16T17:25:30.345" v="4865" actId="1076"/>
          <ac:spMkLst>
            <pc:docMk/>
            <pc:sldMk cId="860352626" sldId="402"/>
            <ac:spMk id="18" creationId="{7F02545B-8D0B-F83B-4504-48985331D180}"/>
          </ac:spMkLst>
        </pc:spChg>
        <pc:spChg chg="add mod">
          <ac:chgData name="Ali, Syed Waqqas" userId="1b3a5f44-9498-4738-8c4e-8127257d744d" providerId="ADAL" clId="{7DD06216-A9D6-4970-9718-C16706F10283}" dt="2024-01-16T17:25:50.154" v="4907" actId="20577"/>
          <ac:spMkLst>
            <pc:docMk/>
            <pc:sldMk cId="860352626" sldId="402"/>
            <ac:spMk id="19" creationId="{1039D507-0A35-1FF2-0DEE-FE07E7D78C73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41:35.320" v="5269" actId="1076"/>
        <pc:sldMkLst>
          <pc:docMk/>
          <pc:sldMk cId="1505819400" sldId="403"/>
        </pc:sldMkLst>
        <pc:spChg chg="mod">
          <ac:chgData name="Ali, Syed Waqqas" userId="1b3a5f44-9498-4738-8c4e-8127257d744d" providerId="ADAL" clId="{7DD06216-A9D6-4970-9718-C16706F10283}" dt="2024-01-16T17:40:13.493" v="5181" actId="20577"/>
          <ac:spMkLst>
            <pc:docMk/>
            <pc:sldMk cId="1505819400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9" creationId="{6E4B1606-A880-B1EF-D159-A371C8A898E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0" creationId="{A261867A-4498-B4B1-4405-BCD3A73B495A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1" creationId="{B241A2BB-96EE-2710-DB4D-682F62210BA8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2" creationId="{0FC589B5-EB7A-4B2B-9132-F68802A905A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3" creationId="{11F7E6EE-BBC7-39DB-585B-7093A2AD95BF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4" creationId="{038B00BC-26AE-327B-3AAE-0947F7501F32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5" creationId="{A01402EA-DF14-55AD-5B57-9AAF1BDE82D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6" creationId="{1A4A1B9A-C482-6420-4BEC-0FB7698B85D3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7" creationId="{1730F75D-2385-D56E-D4F4-BFCF5A27A9FB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8" creationId="{7F02545B-8D0B-F83B-4504-48985331D1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9" creationId="{1039D507-0A35-1FF2-0DEE-FE07E7D78C7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0" creationId="{900FDFA2-D4F6-5CE5-338C-B8EC6AFEED2D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1" creationId="{CD1FB8C6-D182-165A-149E-3AB44463CD0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2" creationId="{A52E9C42-2714-C73B-1570-921505FDB6D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3" creationId="{958E7892-8197-95DE-CF9B-2EC90AD3EB64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4" creationId="{ED03FB16-37EA-6E41-DAFF-52D9941D914A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9" creationId="{26680ECC-A215-DD25-4637-B46FDC08CCB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0" creationId="{BD64E319-3BC1-C0A9-8C85-03E42E73629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1" creationId="{BAE9C9FE-56DF-E590-485B-D7378C1066C0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5" creationId="{94BDE871-07B8-0BE3-6AC4-2B23F5886A5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6" creationId="{657ADCF8-7D0A-B55B-A4E9-B863D3D50B9E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7" creationId="{DC86C8C3-4B86-73CF-6B0A-9610DD39984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8" creationId="{9496C732-4641-2835-64AF-E9B5BC0DD22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9" creationId="{8525B92E-2D10-0C8E-5506-C5E5CFDA08CB}"/>
          </ac:spMkLst>
        </pc:spChg>
        <pc:spChg chg="add mod">
          <ac:chgData name="Ali, Syed Waqqas" userId="1b3a5f44-9498-4738-8c4e-8127257d744d" providerId="ADAL" clId="{7DD06216-A9D6-4970-9718-C16706F10283}" dt="2024-01-16T17:40:56.507" v="5213" actId="14100"/>
          <ac:spMkLst>
            <pc:docMk/>
            <pc:sldMk cId="1505819400" sldId="403"/>
            <ac:spMk id="43" creationId="{B32D8F41-7520-1565-0897-B06A2A23FE67}"/>
          </ac:spMkLst>
        </pc:spChg>
        <pc:spChg chg="add mod">
          <ac:chgData name="Ali, Syed Waqqas" userId="1b3a5f44-9498-4738-8c4e-8127257d744d" providerId="ADAL" clId="{7DD06216-A9D6-4970-9718-C16706F10283}" dt="2024-01-16T17:41:35.320" v="5269" actId="1076"/>
          <ac:spMkLst>
            <pc:docMk/>
            <pc:sldMk cId="1505819400" sldId="403"/>
            <ac:spMk id="44" creationId="{B072EC8B-DEE4-9397-1006-D13D7A4B7597}"/>
          </ac:spMkLst>
        </pc:sp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6" creationId="{DDEEC012-13C0-E54E-55A4-0C58132C939B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7" creationId="{5E9E85F1-E198-DCEC-3B58-10396F3D3B60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32" creationId="{2416730F-9C3B-E627-7D1E-7BF12E083F91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0" creationId="{0F17504A-CD50-BD64-D854-AF3A29E4F067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2" creationId="{1C1C9404-38BA-35AD-9B0C-62608E4EF792}"/>
          </ac:cxnSpMkLst>
        </pc:cxnChg>
        <pc:cxnChg chg="add mod">
          <ac:chgData name="Ali, Syed Waqqas" userId="1b3a5f44-9498-4738-8c4e-8127257d744d" providerId="ADAL" clId="{7DD06216-A9D6-4970-9718-C16706F10283}" dt="2024-01-16T17:41:22.777" v="5241" actId="1076"/>
          <ac:cxnSpMkLst>
            <pc:docMk/>
            <pc:sldMk cId="1505819400" sldId="403"/>
            <ac:cxnSpMk id="45" creationId="{E0924553-4702-5433-A6DB-621186563447}"/>
          </ac:cxnSpMkLst>
        </pc:cxnChg>
      </pc:sldChg>
      <pc:sldChg chg="modSp add mod">
        <pc:chgData name="Ali, Syed Waqqas" userId="1b3a5f44-9498-4738-8c4e-8127257d744d" providerId="ADAL" clId="{7DD06216-A9D6-4970-9718-C16706F10283}" dt="2024-01-16T17:43:22.602" v="5792" actId="20577"/>
        <pc:sldMkLst>
          <pc:docMk/>
          <pc:sldMk cId="4046723906" sldId="404"/>
        </pc:sldMkLst>
        <pc:spChg chg="mod">
          <ac:chgData name="Ali, Syed Waqqas" userId="1b3a5f44-9498-4738-8c4e-8127257d744d" providerId="ADAL" clId="{7DD06216-A9D6-4970-9718-C16706F10283}" dt="2024-01-16T17:42:54.629" v="5543" actId="20577"/>
          <ac:spMkLst>
            <pc:docMk/>
            <pc:sldMk cId="4046723906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3:22.602" v="5792" actId="20577"/>
          <ac:spMkLst>
            <pc:docMk/>
            <pc:sldMk cId="4046723906" sldId="4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45:11.597" v="6006" actId="20577"/>
        <pc:sldMkLst>
          <pc:docMk/>
          <pc:sldMk cId="492737351" sldId="405"/>
        </pc:sldMkLst>
        <pc:spChg chg="mod">
          <ac:chgData name="Ali, Syed Waqqas" userId="1b3a5f44-9498-4738-8c4e-8127257d744d" providerId="ADAL" clId="{7DD06216-A9D6-4970-9718-C16706F10283}" dt="2024-01-16T17:44:02.425" v="5797" actId="20577"/>
          <ac:spMkLst>
            <pc:docMk/>
            <pc:sldMk cId="492737351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5:11.597" v="6006" actId="20577"/>
          <ac:spMkLst>
            <pc:docMk/>
            <pc:sldMk cId="492737351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7:36.152" v="8146" actId="2711"/>
        <pc:sldMkLst>
          <pc:docMk/>
          <pc:sldMk cId="3225800838" sldId="406"/>
        </pc:sldMkLst>
        <pc:spChg chg="mod">
          <ac:chgData name="Ali, Syed Waqqas" userId="1b3a5f44-9498-4738-8c4e-8127257d744d" providerId="ADAL" clId="{7DD06216-A9D6-4970-9718-C16706F10283}" dt="2024-01-16T17:46:58.166" v="6023" actId="20577"/>
          <ac:spMkLst>
            <pc:docMk/>
            <pc:sldMk cId="3225800838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7:36.152" v="8146" actId="2711"/>
          <ac:spMkLst>
            <pc:docMk/>
            <pc:sldMk cId="3225800838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8:00.749" v="8147" actId="2711"/>
        <pc:sldMkLst>
          <pc:docMk/>
          <pc:sldMk cId="1663401747" sldId="407"/>
        </pc:sldMkLst>
        <pc:spChg chg="mod">
          <ac:chgData name="Ali, Syed Waqqas" userId="1b3a5f44-9498-4738-8c4e-8127257d744d" providerId="ADAL" clId="{7DD06216-A9D6-4970-9718-C16706F10283}" dt="2024-01-16T17:48:29.277" v="6382" actId="20577"/>
          <ac:spMkLst>
            <pc:docMk/>
            <pc:sldMk cId="1663401747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8:00.749" v="8147" actId="2711"/>
          <ac:spMkLst>
            <pc:docMk/>
            <pc:sldMk cId="1663401747" sldId="4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52:33.542" v="7149" actId="20577"/>
        <pc:sldMkLst>
          <pc:docMk/>
          <pc:sldMk cId="3051952542" sldId="408"/>
        </pc:sldMkLst>
        <pc:spChg chg="mod">
          <ac:chgData name="Ali, Syed Waqqas" userId="1b3a5f44-9498-4738-8c4e-8127257d744d" providerId="ADAL" clId="{7DD06216-A9D6-4970-9718-C16706F10283}" dt="2024-01-16T17:50:27.942" v="6711" actId="20577"/>
          <ac:spMkLst>
            <pc:docMk/>
            <pc:sldMk cId="3051952542" sldId="4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52:33.542" v="7149" actId="20577"/>
          <ac:spMkLst>
            <pc:docMk/>
            <pc:sldMk cId="3051952542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2:22.489" v="13687" actId="20577"/>
        <pc:sldMkLst>
          <pc:docMk/>
          <pc:sldMk cId="231667547" sldId="409"/>
        </pc:sldMkLst>
        <pc:spChg chg="mod">
          <ac:chgData name="Ali, Syed Waqqas" userId="1b3a5f44-9498-4738-8c4e-8127257d744d" providerId="ADAL" clId="{7DD06216-A9D6-4970-9718-C16706F10283}" dt="2024-01-16T17:54:35.321" v="7406" actId="20577"/>
          <ac:spMkLst>
            <pc:docMk/>
            <pc:sldMk cId="231667547" sldId="40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20:12:22.489" v="13687" actId="20577"/>
          <ac:spMkLst>
            <pc:docMk/>
            <pc:sldMk cId="231667547" sldId="40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20:37.759" v="9168" actId="313"/>
        <pc:sldMkLst>
          <pc:docMk/>
          <pc:sldMk cId="1992176028" sldId="410"/>
        </pc:sldMkLst>
        <pc:spChg chg="mod">
          <ac:chgData name="Ali, Syed Waqqas" userId="1b3a5f44-9498-4738-8c4e-8127257d744d" providerId="ADAL" clId="{7DD06216-A9D6-4970-9718-C16706F10283}" dt="2024-01-16T18:16:38.210" v="8806" actId="20577"/>
          <ac:spMkLst>
            <pc:docMk/>
            <pc:sldMk cId="1992176028" sldId="41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DD06216-A9D6-4970-9718-C16706F10283}" dt="2024-01-16T18:16:32.817" v="8799" actId="478"/>
          <ac:spMkLst>
            <pc:docMk/>
            <pc:sldMk cId="1992176028" sldId="41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17:06.589" v="8825" actId="1076"/>
          <ac:spMkLst>
            <pc:docMk/>
            <pc:sldMk cId="1992176028" sldId="410"/>
            <ac:spMk id="11" creationId="{4448B9A2-ECE1-784C-9ADA-4023AFFDDC33}"/>
          </ac:spMkLst>
        </pc:spChg>
        <pc:spChg chg="add mod">
          <ac:chgData name="Ali, Syed Waqqas" userId="1b3a5f44-9498-4738-8c4e-8127257d744d" providerId="ADAL" clId="{7DD06216-A9D6-4970-9718-C16706F10283}" dt="2024-01-16T18:20:37.759" v="9168" actId="313"/>
          <ac:spMkLst>
            <pc:docMk/>
            <pc:sldMk cId="1992176028" sldId="410"/>
            <ac:spMk id="12" creationId="{043039B2-51F9-1CF0-E3D1-0EBE090AA4DB}"/>
          </ac:spMkLst>
        </pc:spChg>
        <pc:spChg chg="add mod">
          <ac:chgData name="Ali, Syed Waqqas" userId="1b3a5f44-9498-4738-8c4e-8127257d744d" providerId="ADAL" clId="{7DD06216-A9D6-4970-9718-C16706F10283}" dt="2024-01-16T18:18:09.763" v="8925" actId="1076"/>
          <ac:spMkLst>
            <pc:docMk/>
            <pc:sldMk cId="1992176028" sldId="410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17:03.330" v="8824" actId="1076"/>
          <ac:picMkLst>
            <pc:docMk/>
            <pc:sldMk cId="1992176028" sldId="410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13:40.425" v="8759" actId="20577"/>
        <pc:sldMkLst>
          <pc:docMk/>
          <pc:sldMk cId="1948377521" sldId="411"/>
        </pc:sldMkLst>
        <pc:spChg chg="mod">
          <ac:chgData name="Ali, Syed Waqqas" userId="1b3a5f44-9498-4738-8c4e-8127257d744d" providerId="ADAL" clId="{7DD06216-A9D6-4970-9718-C16706F10283}" dt="2024-01-16T18:10:47.226" v="8350" actId="20577"/>
          <ac:spMkLst>
            <pc:docMk/>
            <pc:sldMk cId="1948377521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13:40.425" v="8759" actId="20577"/>
          <ac:spMkLst>
            <pc:docMk/>
            <pc:sldMk cId="1948377521" sldId="4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20:31.585" v="9149" actId="313"/>
        <pc:sldMkLst>
          <pc:docMk/>
          <pc:sldMk cId="1555706042" sldId="412"/>
        </pc:sldMkLst>
        <pc:spChg chg="mod">
          <ac:chgData name="Ali, Syed Waqqas" userId="1b3a5f44-9498-4738-8c4e-8127257d744d" providerId="ADAL" clId="{7DD06216-A9D6-4970-9718-C16706F10283}" dt="2024-01-16T18:20:31.585" v="9149" actId="313"/>
          <ac:spMkLst>
            <pc:docMk/>
            <pc:sldMk cId="1555706042" sldId="412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18:41.682" v="8975" actId="2711"/>
          <ac:spMkLst>
            <pc:docMk/>
            <pc:sldMk cId="1555706042" sldId="412"/>
            <ac:spMk id="13" creationId="{0FDA2F44-F29F-47E4-05FB-947E1F161415}"/>
          </ac:spMkLst>
        </pc:spChg>
      </pc:sldChg>
      <pc:sldChg chg="modSp add mod">
        <pc:chgData name="Ali, Syed Waqqas" userId="1b3a5f44-9498-4738-8c4e-8127257d744d" providerId="ADAL" clId="{7DD06216-A9D6-4970-9718-C16706F10283}" dt="2024-01-16T20:13:11.656" v="13691" actId="20577"/>
        <pc:sldMkLst>
          <pc:docMk/>
          <pc:sldMk cId="2837783359" sldId="413"/>
        </pc:sldMkLst>
        <pc:spChg chg="mod">
          <ac:chgData name="Ali, Syed Waqqas" userId="1b3a5f44-9498-4738-8c4e-8127257d744d" providerId="ADAL" clId="{7DD06216-A9D6-4970-9718-C16706F10283}" dt="2024-01-16T18:25:40.807" v="9585" actId="1076"/>
          <ac:spMkLst>
            <pc:docMk/>
            <pc:sldMk cId="2837783359" sldId="413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2:22.339" v="9302" actId="1076"/>
          <ac:spMkLst>
            <pc:docMk/>
            <pc:sldMk cId="2837783359" sldId="413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11.656" v="13691" actId="20577"/>
          <ac:spMkLst>
            <pc:docMk/>
            <pc:sldMk cId="2837783359" sldId="413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2:19.170" v="9301" actId="1076"/>
          <ac:picMkLst>
            <pc:docMk/>
            <pc:sldMk cId="2837783359" sldId="413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20:13:20.148" v="13696" actId="1035"/>
        <pc:sldMkLst>
          <pc:docMk/>
          <pc:sldMk cId="3525080773" sldId="414"/>
        </pc:sldMkLst>
        <pc:spChg chg="mod">
          <ac:chgData name="Ali, Syed Waqqas" userId="1b3a5f44-9498-4738-8c4e-8127257d744d" providerId="ADAL" clId="{7DD06216-A9D6-4970-9718-C16706F10283}" dt="2024-01-16T18:25:37.137" v="9584" actId="1076"/>
          <ac:spMkLst>
            <pc:docMk/>
            <pc:sldMk cId="3525080773" sldId="414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3:30.377" v="9487" actId="1076"/>
          <ac:spMkLst>
            <pc:docMk/>
            <pc:sldMk cId="3525080773" sldId="414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20.148" v="13696" actId="1035"/>
          <ac:spMkLst>
            <pc:docMk/>
            <pc:sldMk cId="3525080773" sldId="414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3:23.828" v="9485" actId="1076"/>
          <ac:picMkLst>
            <pc:docMk/>
            <pc:sldMk cId="3525080773" sldId="414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24:45.087" v="9554" actId="20577"/>
        <pc:sldMkLst>
          <pc:docMk/>
          <pc:sldMk cId="445590003" sldId="415"/>
        </pc:sldMkLst>
        <pc:spChg chg="mod">
          <ac:chgData name="Ali, Syed Waqqas" userId="1b3a5f44-9498-4738-8c4e-8127257d744d" providerId="ADAL" clId="{7DD06216-A9D6-4970-9718-C16706F10283}" dt="2024-01-16T18:24:45.087" v="9554" actId="20577"/>
          <ac:spMkLst>
            <pc:docMk/>
            <pc:sldMk cId="445590003" sldId="415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23:59.259" v="9509" actId="2711"/>
          <ac:spMkLst>
            <pc:docMk/>
            <pc:sldMk cId="445590003" sldId="415"/>
            <ac:spMk id="13" creationId="{0FDA2F44-F29F-47E4-05FB-947E1F161415}"/>
          </ac:spMkLst>
        </pc:spChg>
      </pc:sldChg>
      <pc:sldChg chg="add del">
        <pc:chgData name="Ali, Syed Waqqas" userId="1b3a5f44-9498-4738-8c4e-8127257d744d" providerId="ADAL" clId="{7DD06216-A9D6-4970-9718-C16706F10283}" dt="2024-01-16T18:23:42.264" v="9489" actId="47"/>
        <pc:sldMkLst>
          <pc:docMk/>
          <pc:sldMk cId="699041599" sldId="415"/>
        </pc:sldMkLst>
      </pc:sldChg>
      <pc:sldChg chg="modSp add mod">
        <pc:chgData name="Ali, Syed Waqqas" userId="1b3a5f44-9498-4738-8c4e-8127257d744d" providerId="ADAL" clId="{7DD06216-A9D6-4970-9718-C16706F10283}" dt="2024-01-16T18:24:41.424" v="9552" actId="20577"/>
        <pc:sldMkLst>
          <pc:docMk/>
          <pc:sldMk cId="2491125415" sldId="416"/>
        </pc:sldMkLst>
        <pc:spChg chg="mod">
          <ac:chgData name="Ali, Syed Waqqas" userId="1b3a5f44-9498-4738-8c4e-8127257d744d" providerId="ADAL" clId="{7DD06216-A9D6-4970-9718-C16706F10283}" dt="2024-01-16T18:24:41.424" v="9552" actId="20577"/>
          <ac:spMkLst>
            <pc:docMk/>
            <pc:sldMk cId="2491125415" sldId="416"/>
            <ac:spMk id="12" creationId="{043039B2-51F9-1CF0-E3D1-0EBE090AA4DB}"/>
          </ac:spMkLst>
        </pc:spChg>
      </pc:sldChg>
      <pc:sldChg chg="modSp add mod">
        <pc:chgData name="Ali, Syed Waqqas" userId="1b3a5f44-9498-4738-8c4e-8127257d744d" providerId="ADAL" clId="{7DD06216-A9D6-4970-9718-C16706F10283}" dt="2024-01-16T18:25:02.440" v="9557" actId="20577"/>
        <pc:sldMkLst>
          <pc:docMk/>
          <pc:sldMk cId="2494572731" sldId="417"/>
        </pc:sldMkLst>
        <pc:spChg chg="mod">
          <ac:chgData name="Ali, Syed Waqqas" userId="1b3a5f44-9498-4738-8c4e-8127257d744d" providerId="ADAL" clId="{7DD06216-A9D6-4970-9718-C16706F10283}" dt="2024-01-16T18:25:02.440" v="9557" actId="20577"/>
          <ac:spMkLst>
            <pc:docMk/>
            <pc:sldMk cId="2494572731" sldId="417"/>
            <ac:spMk id="12" creationId="{043039B2-51F9-1CF0-E3D1-0EBE090AA4DB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20:13:44.181" v="13704" actId="20577"/>
        <pc:sldMkLst>
          <pc:docMk/>
          <pc:sldMk cId="4227085575" sldId="418"/>
        </pc:sldMkLst>
        <pc:spChg chg="del mod">
          <ac:chgData name="Ali, Syed Waqqas" userId="1b3a5f44-9498-4738-8c4e-8127257d744d" providerId="ADAL" clId="{7DD06216-A9D6-4970-9718-C16706F10283}" dt="2024-01-16T18:27:16.946" v="9844" actId="478"/>
          <ac:spMkLst>
            <pc:docMk/>
            <pc:sldMk cId="4227085575" sldId="41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DD06216-A9D6-4970-9718-C16706F10283}" dt="2024-01-16T20:13:44.181" v="13704" actId="20577"/>
          <ac:spMkLst>
            <pc:docMk/>
            <pc:sldMk cId="4227085575" sldId="418"/>
            <ac:spMk id="9" creationId="{1FA4A864-A037-8AE8-31E4-86F87497DB82}"/>
          </ac:spMkLst>
        </pc:spChg>
        <pc:spChg chg="mod">
          <ac:chgData name="Ali, Syed Waqqas" userId="1b3a5f44-9498-4738-8c4e-8127257d744d" providerId="ADAL" clId="{7DD06216-A9D6-4970-9718-C16706F10283}" dt="2024-01-16T18:25:54.466" v="9589" actId="1076"/>
          <ac:spMkLst>
            <pc:docMk/>
            <pc:sldMk cId="4227085575" sldId="418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8:41.134" v="9866" actId="1076"/>
          <ac:spMkLst>
            <pc:docMk/>
            <pc:sldMk cId="4227085575" sldId="418"/>
            <ac:spMk id="12" creationId="{043039B2-51F9-1CF0-E3D1-0EBE090AA4DB}"/>
          </ac:spMkLst>
        </pc:spChg>
        <pc:spChg chg="del">
          <ac:chgData name="Ali, Syed Waqqas" userId="1b3a5f44-9498-4738-8c4e-8127257d744d" providerId="ADAL" clId="{7DD06216-A9D6-4970-9718-C16706F10283}" dt="2024-01-16T18:25:48.455" v="9587" actId="478"/>
          <ac:spMkLst>
            <pc:docMk/>
            <pc:sldMk cId="4227085575" sldId="418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27:28.533" v="9861" actId="1035"/>
          <ac:picMkLst>
            <pc:docMk/>
            <pc:sldMk cId="4227085575" sldId="418"/>
            <ac:picMk id="3" creationId="{5F0C67BE-27A1-3CB8-2156-EE0EC9BF74A9}"/>
          </ac:picMkLst>
        </pc:picChg>
        <pc:picChg chg="del">
          <ac:chgData name="Ali, Syed Waqqas" userId="1b3a5f44-9498-4738-8c4e-8127257d744d" providerId="ADAL" clId="{7DD06216-A9D6-4970-9718-C16706F10283}" dt="2024-01-16T18:25:47.417" v="9586" actId="478"/>
          <ac:picMkLst>
            <pc:docMk/>
            <pc:sldMk cId="4227085575" sldId="418"/>
            <ac:picMk id="10" creationId="{6E7D4E39-DF37-DE22-F6E7-59C3B0A9F364}"/>
          </ac:picMkLst>
        </pc:picChg>
      </pc:sldChg>
      <pc:sldChg chg="addSp delSp modSp add mod">
        <pc:chgData name="Ali, Syed Waqqas" userId="1b3a5f44-9498-4738-8c4e-8127257d744d" providerId="ADAL" clId="{7DD06216-A9D6-4970-9718-C16706F10283}" dt="2024-01-16T18:40:05.942" v="10256" actId="1037"/>
        <pc:sldMkLst>
          <pc:docMk/>
          <pc:sldMk cId="1881462901" sldId="419"/>
        </pc:sldMkLst>
        <pc:spChg chg="mod">
          <ac:chgData name="Ali, Syed Waqqas" userId="1b3a5f44-9498-4738-8c4e-8127257d744d" providerId="ADAL" clId="{7DD06216-A9D6-4970-9718-C16706F10283}" dt="2024-01-16T18:34:12.915" v="9897" actId="20577"/>
          <ac:spMkLst>
            <pc:docMk/>
            <pc:sldMk cId="1881462901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39:03.122" v="10161" actId="5793"/>
          <ac:spMkLst>
            <pc:docMk/>
            <pc:sldMk cId="1881462901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38:38.991" v="10090" actId="1076"/>
          <ac:spMkLst>
            <pc:docMk/>
            <pc:sldMk cId="1881462901" sldId="419"/>
            <ac:spMk id="9" creationId="{E07FCC41-0EAC-32DB-B4FB-0C4763C08C63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0" creationId="{5BC260F3-B335-14B0-3FD2-C6A635A2D73B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1" creationId="{9A93F003-6261-4822-D2E7-217B57CD499E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2" creationId="{F915F84F-CC23-3D56-7B4C-013472BD2273}"/>
          </ac:spMkLst>
        </pc:spChg>
        <pc:spChg chg="add mod">
          <ac:chgData name="Ali, Syed Waqqas" userId="1b3a5f44-9498-4738-8c4e-8127257d744d" providerId="ADAL" clId="{7DD06216-A9D6-4970-9718-C16706F10283}" dt="2024-01-16T18:39:09.156" v="10179" actId="1035"/>
          <ac:spMkLst>
            <pc:docMk/>
            <pc:sldMk cId="1881462901" sldId="419"/>
            <ac:spMk id="14" creationId="{1A3C0B07-0C23-C420-05C2-ADB8D1B3D3DA}"/>
          </ac:spMkLst>
        </pc:spChg>
        <pc:spChg chg="add del mod">
          <ac:chgData name="Ali, Syed Waqqas" userId="1b3a5f44-9498-4738-8c4e-8127257d744d" providerId="ADAL" clId="{7DD06216-A9D6-4970-9718-C16706F10283}" dt="2024-01-16T18:37:56.336" v="10058" actId="478"/>
          <ac:spMkLst>
            <pc:docMk/>
            <pc:sldMk cId="1881462901" sldId="419"/>
            <ac:spMk id="15" creationId="{22223ABC-742C-10AB-4061-2EC2B24CF001}"/>
          </ac:spMkLst>
        </pc:spChg>
        <pc:spChg chg="add mod">
          <ac:chgData name="Ali, Syed Waqqas" userId="1b3a5f44-9498-4738-8c4e-8127257d744d" providerId="ADAL" clId="{7DD06216-A9D6-4970-9718-C16706F10283}" dt="2024-01-16T18:38:30.405" v="10085" actId="1076"/>
          <ac:spMkLst>
            <pc:docMk/>
            <pc:sldMk cId="1881462901" sldId="419"/>
            <ac:spMk id="16" creationId="{37C4F1CF-CD82-98B6-1C09-6EFD9329E230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7" creationId="{11B1205A-543F-05C3-95A9-4FF0768E98C6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8" creationId="{50E7B35D-4C07-BCC3-D246-5C620483D6FD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9" creationId="{F2EB1D71-CF08-4EBA-076F-AF592683913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0" creationId="{591296AB-3D93-9424-6274-B597CC48B1D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1" creationId="{F0BC90D2-423E-F6D9-7251-5E03E852634F}"/>
          </ac:spMkLst>
        </pc:spChg>
        <pc:grpChg chg="add mod">
          <ac:chgData name="Ali, Syed Waqqas" userId="1b3a5f44-9498-4738-8c4e-8127257d744d" providerId="ADAL" clId="{7DD06216-A9D6-4970-9718-C16706F10283}" dt="2024-01-16T18:36:33.462" v="10051" actId="12788"/>
          <ac:grpSpMkLst>
            <pc:docMk/>
            <pc:sldMk cId="1881462901" sldId="419"/>
            <ac:grpSpMk id="13" creationId="{25276926-1291-81E6-B89D-0EEE075200B7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0:41.303" v="10351" actId="14100"/>
        <pc:sldMkLst>
          <pc:docMk/>
          <pc:sldMk cId="1790706359" sldId="420"/>
        </pc:sldMkLst>
        <pc:spChg chg="mod">
          <ac:chgData name="Ali, Syed Waqqas" userId="1b3a5f44-9498-4738-8c4e-8127257d744d" providerId="ADAL" clId="{7DD06216-A9D6-4970-9718-C16706F10283}" dt="2024-01-16T18:40:41.303" v="10351" actId="14100"/>
          <ac:spMkLst>
            <pc:docMk/>
            <pc:sldMk cId="1790706359" sldId="42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41:21.045" v="10393" actId="207"/>
        <pc:sldMkLst>
          <pc:docMk/>
          <pc:sldMk cId="1640202501" sldId="421"/>
        </pc:sldMkLst>
        <pc:spChg chg="mod">
          <ac:chgData name="Ali, Syed Waqqas" userId="1b3a5f44-9498-4738-8c4e-8127257d744d" providerId="ADAL" clId="{7DD06216-A9D6-4970-9718-C16706F10283}" dt="2024-01-16T18:41:21.045" v="10393" actId="207"/>
          <ac:spMkLst>
            <pc:docMk/>
            <pc:sldMk cId="1640202501" sldId="42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1:24.617" v="11648" actId="113"/>
        <pc:sldMkLst>
          <pc:docMk/>
          <pc:sldMk cId="1373102370" sldId="422"/>
        </pc:sldMkLst>
        <pc:spChg chg="mod">
          <ac:chgData name="Ali, Syed Waqqas" userId="1b3a5f44-9498-4738-8c4e-8127257d744d" providerId="ADAL" clId="{7DD06216-A9D6-4970-9718-C16706F10283}" dt="2024-01-16T18:42:03.740" v="10407" actId="20577"/>
          <ac:spMkLst>
            <pc:docMk/>
            <pc:sldMk cId="1373102370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1:24.617" v="11648" actId="113"/>
          <ac:spMkLst>
            <pc:docMk/>
            <pc:sldMk cId="1373102370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9" creationId="{543972D0-5C8F-2F51-84A5-FE48A7ED437F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1" creationId="{28243427-3E32-37F1-DFC3-D5476424C86D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2" creationId="{01866880-6540-B25C-9A03-384EA830BF5E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3" creationId="{E8343240-7CC6-3CF2-5DCF-2DC29D51D5FD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5:16.532" v="10883" actId="20577"/>
          <ac:spMkLst>
            <pc:docMk/>
            <pc:sldMk cId="1373102370" sldId="422"/>
            <ac:spMk id="15" creationId="{B570A99A-C987-FAFD-884F-DE275964020C}"/>
          </ac:spMkLst>
        </pc:spChg>
        <pc:spChg chg="add mod">
          <ac:chgData name="Ali, Syed Waqqas" userId="1b3a5f44-9498-4738-8c4e-8127257d744d" providerId="ADAL" clId="{7DD06216-A9D6-4970-9718-C16706F10283}" dt="2024-01-16T18:46:18.650" v="10957" actId="1076"/>
          <ac:spMkLst>
            <pc:docMk/>
            <pc:sldMk cId="1373102370" sldId="422"/>
            <ac:spMk id="16" creationId="{23D97E23-FE81-0059-AA1D-3D7C040D8D6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7" creationId="{E1EEA909-B36E-6999-3F25-DC42012802CA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8" creationId="{4AC30097-CF96-216F-ECD1-9A52D7F4A89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9" creationId="{1614D9E8-0E87-6E91-DC67-814FF69FD8BA}"/>
          </ac:spMkLst>
        </pc:spChg>
        <pc:spChg chg="add mod">
          <ac:chgData name="Ali, Syed Waqqas" userId="1b3a5f44-9498-4738-8c4e-8127257d744d" providerId="ADAL" clId="{7DD06216-A9D6-4970-9718-C16706F10283}" dt="2024-01-16T18:47:20.934" v="10976" actId="20577"/>
          <ac:spMkLst>
            <pc:docMk/>
            <pc:sldMk cId="1373102370" sldId="422"/>
            <ac:spMk id="20" creationId="{9F074F81-3A48-9ECB-52FE-BCC1B12C5FB7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1" creationId="{E47C28BE-1D54-57B0-D63A-52FC9CF7798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2" creationId="{62608926-2967-7BE0-74D5-DE9240426C92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3" creationId="{26F15A4A-6432-69FF-8783-C5930D3053D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4" creationId="{7B86F058-3425-1153-4CB9-8E0BD1C7C224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5" creationId="{ABE39DFB-61F1-9B5B-A8EB-E1C27027A20F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26" creationId="{17762133-9DF8-88C4-1F6B-C839F3AC901C}"/>
          </ac:spMkLst>
        </pc:spChg>
        <pc:spChg chg="add mod">
          <ac:chgData name="Ali, Syed Waqqas" userId="1b3a5f44-9498-4738-8c4e-8127257d744d" providerId="ADAL" clId="{7DD06216-A9D6-4970-9718-C16706F10283}" dt="2024-01-16T18:47:02.858" v="10973" actId="1076"/>
          <ac:spMkLst>
            <pc:docMk/>
            <pc:sldMk cId="1373102370" sldId="422"/>
            <ac:spMk id="27" creationId="{D1D70999-3330-E931-E07E-DF0396C71583}"/>
          </ac:spMkLst>
        </pc:spChg>
        <pc:grpChg chg="add mod">
          <ac:chgData name="Ali, Syed Waqqas" userId="1b3a5f44-9498-4738-8c4e-8127257d744d" providerId="ADAL" clId="{7DD06216-A9D6-4970-9718-C16706F10283}" dt="2024-01-16T18:44:21.431" v="10688"/>
          <ac:grpSpMkLst>
            <pc:docMk/>
            <pc:sldMk cId="1373102370" sldId="422"/>
            <ac:grpSpMk id="10" creationId="{94E967A8-ABDF-80F0-C51D-6A4C24FE8C05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5:04.307" v="10876" actId="20577"/>
        <pc:sldMkLst>
          <pc:docMk/>
          <pc:sldMk cId="2953708747" sldId="423"/>
        </pc:sldMkLst>
        <pc:spChg chg="mod">
          <ac:chgData name="Ali, Syed Waqqas" userId="1b3a5f44-9498-4738-8c4e-8127257d744d" providerId="ADAL" clId="{7DD06216-A9D6-4970-9718-C16706F10283}" dt="2024-01-16T18:44:43.741" v="10718" actId="20577"/>
          <ac:spMkLst>
            <pc:docMk/>
            <pc:sldMk cId="2953708747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45:04.307" v="10876" actId="20577"/>
          <ac:spMkLst>
            <pc:docMk/>
            <pc:sldMk cId="2953708747" sldId="42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8:51:37.881" v="11650" actId="113"/>
        <pc:sldMkLst>
          <pc:docMk/>
          <pc:sldMk cId="4213873808" sldId="424"/>
        </pc:sldMkLst>
        <pc:spChg chg="mod">
          <ac:chgData name="Ali, Syed Waqqas" userId="1b3a5f44-9498-4738-8c4e-8127257d744d" providerId="ADAL" clId="{7DD06216-A9D6-4970-9718-C16706F10283}" dt="2024-01-16T18:51:37.881" v="11650" actId="113"/>
          <ac:spMkLst>
            <pc:docMk/>
            <pc:sldMk cId="4213873808" sldId="424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7:38.204" v="10978" actId="1076"/>
          <ac:spMkLst>
            <pc:docMk/>
            <pc:sldMk cId="4213873808" sldId="424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8:04.684" v="11002" actId="1076"/>
          <ac:spMkLst>
            <pc:docMk/>
            <pc:sldMk cId="4213873808" sldId="424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45.647" v="11652" actId="207"/>
        <pc:sldMkLst>
          <pc:docMk/>
          <pc:sldMk cId="2228539198" sldId="425"/>
        </pc:sldMkLst>
        <pc:spChg chg="mod">
          <ac:chgData name="Ali, Syed Waqqas" userId="1b3a5f44-9498-4738-8c4e-8127257d744d" providerId="ADAL" clId="{7DD06216-A9D6-4970-9718-C16706F10283}" dt="2024-01-16T18:51:45.647" v="11652" actId="207"/>
          <ac:spMkLst>
            <pc:docMk/>
            <pc:sldMk cId="2228539198" sldId="425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53.213" v="11654" actId="207"/>
        <pc:sldMkLst>
          <pc:docMk/>
          <pc:sldMk cId="2782158128" sldId="426"/>
        </pc:sldMkLst>
        <pc:spChg chg="mod">
          <ac:chgData name="Ali, Syed Waqqas" userId="1b3a5f44-9498-4738-8c4e-8127257d744d" providerId="ADAL" clId="{7DD06216-A9D6-4970-9718-C16706F10283}" dt="2024-01-16T18:51:53.213" v="11654" actId="207"/>
          <ac:spMkLst>
            <pc:docMk/>
            <pc:sldMk cId="2782158128" sldId="426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21" creationId="{9C23804B-5251-A050-A2BE-A4579AC33EE5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6:04.892" v="12487" actId="555"/>
        <pc:sldMkLst>
          <pc:docMk/>
          <pc:sldMk cId="2291896051" sldId="427"/>
        </pc:sldMkLst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4" creationId="{E2E88F85-24F7-BCE3-C568-202B7B328F11}"/>
          </ac:spMkLst>
        </pc:spChg>
        <pc:spChg chg="del">
          <ac:chgData name="Ali, Syed Waqqas" userId="1b3a5f44-9498-4738-8c4e-8127257d744d" providerId="ADAL" clId="{7DD06216-A9D6-4970-9718-C16706F10283}" dt="2024-01-16T18:48:38.966" v="11161" actId="478"/>
          <ac:spMkLst>
            <pc:docMk/>
            <pc:sldMk cId="2291896051" sldId="427"/>
            <ac:spMk id="15" creationId="{B570A99A-C987-FAFD-884F-DE275964020C}"/>
          </ac:spMkLst>
        </pc:spChg>
        <pc:spChg chg="del">
          <ac:chgData name="Ali, Syed Waqqas" userId="1b3a5f44-9498-4738-8c4e-8127257d744d" providerId="ADAL" clId="{7DD06216-A9D6-4970-9718-C16706F10283}" dt="2024-01-16T18:48:37.088" v="11160" actId="478"/>
          <ac:spMkLst>
            <pc:docMk/>
            <pc:sldMk cId="2291896051" sldId="427"/>
            <ac:spMk id="16" creationId="{23D97E23-FE81-0059-AA1D-3D7C040D8D67}"/>
          </ac:spMkLst>
        </pc:spChg>
        <pc:spChg chg="del">
          <ac:chgData name="Ali, Syed Waqqas" userId="1b3a5f44-9498-4738-8c4e-8127257d744d" providerId="ADAL" clId="{7DD06216-A9D6-4970-9718-C16706F10283}" dt="2024-01-16T18:48:36.335" v="11159" actId="478"/>
          <ac:spMkLst>
            <pc:docMk/>
            <pc:sldMk cId="2291896051" sldId="427"/>
            <ac:spMk id="17" creationId="{E1EEA909-B36E-6999-3F25-DC42012802CA}"/>
          </ac:spMkLst>
        </pc:spChg>
        <pc:spChg chg="del">
          <ac:chgData name="Ali, Syed Waqqas" userId="1b3a5f44-9498-4738-8c4e-8127257d744d" providerId="ADAL" clId="{7DD06216-A9D6-4970-9718-C16706F10283}" dt="2024-01-16T18:48:35.731" v="11158" actId="478"/>
          <ac:spMkLst>
            <pc:docMk/>
            <pc:sldMk cId="2291896051" sldId="427"/>
            <ac:spMk id="18" creationId="{4AC30097-CF96-216F-ECD1-9A52D7F4A89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9" creationId="{1614D9E8-0E87-6E91-DC67-814FF69FD8BA}"/>
          </ac:spMkLst>
        </pc:spChg>
        <pc:spChg chg="mod">
          <ac:chgData name="Ali, Syed Waqqas" userId="1b3a5f44-9498-4738-8c4e-8127257d744d" providerId="ADAL" clId="{7DD06216-A9D6-4970-9718-C16706F10283}" dt="2024-01-16T18:49:22.069" v="11346" actId="555"/>
          <ac:spMkLst>
            <pc:docMk/>
            <pc:sldMk cId="2291896051" sldId="427"/>
            <ac:spMk id="20" creationId="{9F074F81-3A48-9ECB-52FE-BCC1B12C5FB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21" creationId="{9C23804B-5251-A050-A2BE-A4579AC33EE5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2" creationId="{1EAA703A-B3E6-CF84-A260-88B8D8D10513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3" creationId="{78148264-5439-7693-BEBF-463D670A2C72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49:24.956" v="11347" actId="408"/>
          <ac:spMkLst>
            <pc:docMk/>
            <pc:sldMk cId="2291896051" sldId="427"/>
            <ac:spMk id="26" creationId="{17762133-9DF8-88C4-1F6B-C839F3AC901C}"/>
          </ac:spMkLst>
        </pc:spChg>
        <pc:spChg chg="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57.210" v="12486" actId="555"/>
        <pc:sldMkLst>
          <pc:docMk/>
          <pc:sldMk cId="2387179843" sldId="428"/>
        </pc:sldMkLst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47.832" v="12485" actId="555"/>
        <pc:sldMkLst>
          <pc:docMk/>
          <pc:sldMk cId="505459449" sldId="429"/>
        </pc:sldMkLst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16.483" v="11874" actId="20577"/>
        <pc:sldMkLst>
          <pc:docMk/>
          <pc:sldMk cId="2566731289" sldId="430"/>
        </pc:sldMkLst>
        <pc:spChg chg="mod">
          <ac:chgData name="Ali, Syed Waqqas" userId="1b3a5f44-9498-4738-8c4e-8127257d744d" providerId="ADAL" clId="{7DD06216-A9D6-4970-9718-C16706F10283}" dt="2024-01-16T18:52:36.833" v="11701" actId="20577"/>
          <ac:spMkLst>
            <pc:docMk/>
            <pc:sldMk cId="2566731289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7DD06216-A9D6-4970-9718-C16706F10283}" dt="2024-01-16T18:53:16.483" v="11874" actId="20577"/>
          <ac:spMkLst>
            <pc:docMk/>
            <pc:sldMk cId="2566731289" sldId="430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20.619" v="11875" actId="20577"/>
        <pc:sldMkLst>
          <pc:docMk/>
          <pc:sldMk cId="2916521571" sldId="431"/>
        </pc:sldMkLst>
        <pc:spChg chg="mod">
          <ac:chgData name="Ali, Syed Waqqas" userId="1b3a5f44-9498-4738-8c4e-8127257d744d" providerId="ADAL" clId="{7DD06216-A9D6-4970-9718-C16706F10283}" dt="2024-01-16T18:53:20.619" v="11875" actId="20577"/>
          <ac:spMkLst>
            <pc:docMk/>
            <pc:sldMk cId="2916521571" sldId="431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03.969" v="12091" actId="20577"/>
        <pc:sldMkLst>
          <pc:docMk/>
          <pc:sldMk cId="1657583411" sldId="432"/>
        </pc:sldMkLst>
        <pc:spChg chg="mod">
          <ac:chgData name="Ali, Syed Waqqas" userId="1b3a5f44-9498-4738-8c4e-8127257d744d" providerId="ADAL" clId="{7DD06216-A9D6-4970-9718-C16706F10283}" dt="2024-01-16T18:54:03.969" v="12091" actId="20577"/>
          <ac:spMkLst>
            <pc:docMk/>
            <pc:sldMk cId="1657583411" sldId="432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23.460" v="12242" actId="20577"/>
        <pc:sldMkLst>
          <pc:docMk/>
          <pc:sldMk cId="2400925484" sldId="433"/>
        </pc:sldMkLst>
        <pc:spChg chg="mod">
          <ac:chgData name="Ali, Syed Waqqas" userId="1b3a5f44-9498-4738-8c4e-8127257d744d" providerId="ADAL" clId="{7DD06216-A9D6-4970-9718-C16706F10283}" dt="2024-01-16T18:54:23.460" v="12242" actId="20577"/>
          <ac:spMkLst>
            <pc:docMk/>
            <pc:sldMk cId="2400925484" sldId="43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11.685" v="12480" actId="20577"/>
        <pc:sldMkLst>
          <pc:docMk/>
          <pc:sldMk cId="4198256154" sldId="434"/>
        </pc:sldMkLst>
        <pc:spChg chg="mod">
          <ac:chgData name="Ali, Syed Waqqas" userId="1b3a5f44-9498-4738-8c4e-8127257d744d" providerId="ADAL" clId="{7DD06216-A9D6-4970-9718-C16706F10283}" dt="2024-01-16T18:54:33.394" v="12267" actId="20577"/>
          <ac:spMkLst>
            <pc:docMk/>
            <pc:sldMk cId="4198256154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5:11.685" v="12480" actId="20577"/>
          <ac:spMkLst>
            <pc:docMk/>
            <pc:sldMk cId="4198256154" sldId="4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7:46.839" v="12685" actId="20577"/>
        <pc:sldMkLst>
          <pc:docMk/>
          <pc:sldMk cId="3797157670" sldId="435"/>
        </pc:sldMkLst>
        <pc:spChg chg="mod">
          <ac:chgData name="Ali, Syed Waqqas" userId="1b3a5f44-9498-4738-8c4e-8127257d744d" providerId="ADAL" clId="{7DD06216-A9D6-4970-9718-C16706F10283}" dt="2024-01-16T18:57:46.839" v="12685" actId="20577"/>
          <ac:spMkLst>
            <pc:docMk/>
            <pc:sldMk cId="3797157670" sldId="4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9" creationId="{CB7A3785-CEE7-282F-E3F0-96380474D814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0" creationId="{6B52DE03-0C93-D5CD-9601-378A905CD536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1" creationId="{0FE1B0AF-F652-B0C1-E03A-773D12B2AAC1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2" creationId="{F43699B9-D4F9-D0D0-2294-AD19B1B3D697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3" creationId="{EFEF51CB-1891-CAB4-43D4-AA3C170F38A4}"/>
          </ac:spMkLst>
        </pc:spChg>
        <pc:spChg chg="add del mod">
          <ac:chgData name="Ali, Syed Waqqas" userId="1b3a5f44-9498-4738-8c4e-8127257d744d" providerId="ADAL" clId="{7DD06216-A9D6-4970-9718-C16706F10283}" dt="2024-01-16T18:57:22.121" v="12528" actId="478"/>
          <ac:spMkLst>
            <pc:docMk/>
            <pc:sldMk cId="3797157670" sldId="435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8:57:57.403" v="12735" actId="20577"/>
        <pc:sldMkLst>
          <pc:docMk/>
          <pc:sldMk cId="3572890979" sldId="436"/>
        </pc:sldMkLst>
        <pc:spChg chg="mod">
          <ac:chgData name="Ali, Syed Waqqas" userId="1b3a5f44-9498-4738-8c4e-8127257d744d" providerId="ADAL" clId="{7DD06216-A9D6-4970-9718-C16706F10283}" dt="2024-01-16T18:57:57.403" v="12735" actId="20577"/>
          <ac:spMkLst>
            <pc:docMk/>
            <pc:sldMk cId="3572890979" sldId="436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7DD06216-A9D6-4970-9718-C16706F10283}" dt="2024-01-16T18:59:43.888" v="13216" actId="20577"/>
        <pc:sldMkLst>
          <pc:docMk/>
          <pc:sldMk cId="2682682986" sldId="437"/>
        </pc:sldMkLst>
        <pc:spChg chg="mod">
          <ac:chgData name="Ali, Syed Waqqas" userId="1b3a5f44-9498-4738-8c4e-8127257d744d" providerId="ADAL" clId="{7DD06216-A9D6-4970-9718-C16706F10283}" dt="2024-01-16T18:58:20.839" v="12811" actId="20577"/>
          <ac:spMkLst>
            <pc:docMk/>
            <pc:sldMk cId="2682682986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9:43.888" v="13216" actId="20577"/>
          <ac:spMkLst>
            <pc:docMk/>
            <pc:sldMk cId="2682682986" sldId="437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9" creationId="{CB7A3785-CEE7-282F-E3F0-96380474D814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0" creationId="{6B52DE03-0C93-D5CD-9601-378A905CD536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1" creationId="{0FE1B0AF-F652-B0C1-E03A-773D12B2AAC1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2" creationId="{F43699B9-D4F9-D0D0-2294-AD19B1B3D697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3" creationId="{EFEF51CB-1891-CAB4-43D4-AA3C170F38A4}"/>
          </ac:spMkLst>
        </pc:spChg>
        <pc:spChg chg="del">
          <ac:chgData name="Ali, Syed Waqqas" userId="1b3a5f44-9498-4738-8c4e-8127257d744d" providerId="ADAL" clId="{7DD06216-A9D6-4970-9718-C16706F10283}" dt="2024-01-16T18:58:27.149" v="12812" actId="478"/>
          <ac:spMkLst>
            <pc:docMk/>
            <pc:sldMk cId="2682682986" sldId="437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9:02:06.580" v="13670" actId="20577"/>
        <pc:sldMkLst>
          <pc:docMk/>
          <pc:sldMk cId="342957686" sldId="438"/>
        </pc:sldMkLst>
        <pc:spChg chg="mod">
          <ac:chgData name="Ali, Syed Waqqas" userId="1b3a5f44-9498-4738-8c4e-8127257d744d" providerId="ADAL" clId="{7DD06216-A9D6-4970-9718-C16706F10283}" dt="2024-01-16T19:00:05.781" v="13266" actId="5793"/>
          <ac:spMkLst>
            <pc:docMk/>
            <pc:sldMk cId="342957686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9:02:06.580" v="13670" actId="20577"/>
          <ac:spMkLst>
            <pc:docMk/>
            <pc:sldMk cId="342957686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4:06.426" v="13734" actId="20577"/>
        <pc:sldMkLst>
          <pc:docMk/>
          <pc:sldMk cId="3569029385" sldId="439"/>
        </pc:sldMkLst>
        <pc:spChg chg="mod">
          <ac:chgData name="Ali, Syed Waqqas" userId="1b3a5f44-9498-4738-8c4e-8127257d744d" providerId="ADAL" clId="{7DD06216-A9D6-4970-9718-C16706F10283}" dt="2024-01-16T20:14:06.426" v="13734" actId="20577"/>
          <ac:spMkLst>
            <pc:docMk/>
            <pc:sldMk cId="3569029385" sldId="439"/>
            <ac:spMk id="2" creationId="{B5D19C15-72DF-16C9-E8B1-668BC2A4A01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avadoc.io/static/org.kohsuke.sorcerer/sorcerer-javac/0.11/com/sun/tools/javac/parser/Tokens.TokenKind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avadoc.io/static/org.kohsuke.sorcerer/sorcerer-javac/0.11/com/sun/tools/javac/parser/Tokens.TokenKind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Programming Assignment 1 – Syntactic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What are the goals of PA1?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Lexical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Create the language’s lexicon</a:t>
            </a:r>
          </a:p>
          <a:p>
            <a:r>
              <a:rPr lang="en-US" dirty="0"/>
              <a:t>The lexical unit is the Token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Syntactic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7744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What are the goals of PA1?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Lexical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Create the language’s lexicon</a:t>
            </a:r>
          </a:p>
          <a:p>
            <a:r>
              <a:rPr lang="en-US" dirty="0"/>
              <a:t>The lexical unit is the Token</a:t>
            </a:r>
          </a:p>
          <a:p>
            <a:endParaRPr lang="en-US" dirty="0"/>
          </a:p>
          <a:p>
            <a:r>
              <a:rPr lang="en-US" dirty="0"/>
              <a:t>Take in a few letters at a time, and return a Token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Syntactic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37467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What are the goals of PA1?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Lexical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2305"/>
          </a:xfrm>
        </p:spPr>
        <p:txBody>
          <a:bodyPr>
            <a:normAutofit/>
          </a:bodyPr>
          <a:lstStyle/>
          <a:p>
            <a:r>
              <a:rPr lang="en-US" dirty="0"/>
              <a:t>Create the language’s lexicon</a:t>
            </a:r>
          </a:p>
          <a:p>
            <a:r>
              <a:rPr lang="en-US" dirty="0"/>
              <a:t>The lexical unit is the Token</a:t>
            </a:r>
          </a:p>
          <a:p>
            <a:endParaRPr lang="en-US" dirty="0"/>
          </a:p>
          <a:p>
            <a:r>
              <a:rPr lang="en-US" dirty="0"/>
              <a:t>Take in a few letters at a time, and return a Token</a:t>
            </a:r>
          </a:p>
          <a:p>
            <a:r>
              <a:rPr lang="en-US" dirty="0"/>
              <a:t>Responsible for removing whitespace and comments</a:t>
            </a:r>
          </a:p>
          <a:p>
            <a:r>
              <a:rPr lang="en-US" dirty="0"/>
              <a:t>Output is a stream of tokens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Syntactic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62506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What are the goals of PA1?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Lexical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2305"/>
          </a:xfrm>
        </p:spPr>
        <p:txBody>
          <a:bodyPr>
            <a:normAutofit/>
          </a:bodyPr>
          <a:lstStyle/>
          <a:p>
            <a:r>
              <a:rPr lang="en-US" dirty="0"/>
              <a:t>Create the language’s lexicon</a:t>
            </a:r>
          </a:p>
          <a:p>
            <a:r>
              <a:rPr lang="en-US" dirty="0"/>
              <a:t>The lexical unit is the Token</a:t>
            </a:r>
          </a:p>
          <a:p>
            <a:endParaRPr lang="en-US" dirty="0"/>
          </a:p>
          <a:p>
            <a:r>
              <a:rPr lang="en-US" dirty="0"/>
              <a:t>Take in a few letters at a time, and return a Token</a:t>
            </a:r>
          </a:p>
          <a:p>
            <a:r>
              <a:rPr lang="en-US" dirty="0"/>
              <a:t>Responsible for removing whitespace and comments</a:t>
            </a:r>
          </a:p>
          <a:p>
            <a:r>
              <a:rPr lang="en-US" dirty="0"/>
              <a:t>Output is a stream of tokens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Syntactic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is a stream of tokens</a:t>
            </a:r>
          </a:p>
          <a:p>
            <a:r>
              <a:rPr lang="en-US" dirty="0"/>
              <a:t>Only care about syntax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53584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What are the goals of PA1?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Lexical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2305"/>
          </a:xfrm>
        </p:spPr>
        <p:txBody>
          <a:bodyPr>
            <a:normAutofit/>
          </a:bodyPr>
          <a:lstStyle/>
          <a:p>
            <a:r>
              <a:rPr lang="en-US" dirty="0"/>
              <a:t>Create the language’s lexicon</a:t>
            </a:r>
          </a:p>
          <a:p>
            <a:r>
              <a:rPr lang="en-US" dirty="0"/>
              <a:t>The lexical unit is the Token</a:t>
            </a:r>
          </a:p>
          <a:p>
            <a:endParaRPr lang="en-US" dirty="0"/>
          </a:p>
          <a:p>
            <a:r>
              <a:rPr lang="en-US" dirty="0"/>
              <a:t>Take in a few letters at a time, and return a Token</a:t>
            </a:r>
          </a:p>
          <a:p>
            <a:r>
              <a:rPr lang="en-US" dirty="0"/>
              <a:t>Responsible for removing whitespace and comments</a:t>
            </a:r>
          </a:p>
          <a:p>
            <a:r>
              <a:rPr lang="en-US" dirty="0"/>
              <a:t>Output is a stream of tokens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Syntactic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is a stream of tokens</a:t>
            </a:r>
          </a:p>
          <a:p>
            <a:r>
              <a:rPr lang="en-US" dirty="0"/>
              <a:t>Only care about syntax</a:t>
            </a:r>
          </a:p>
          <a:p>
            <a:pPr lvl="1"/>
            <a:r>
              <a:rPr lang="en-US" dirty="0"/>
              <a:t>This analyzer doesn’t see whitespace, nor comments</a:t>
            </a:r>
          </a:p>
          <a:p>
            <a:pPr lvl="1"/>
            <a:r>
              <a:rPr lang="en-US" dirty="0"/>
              <a:t>Only concerned about code syntax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39586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What are the goals of PA1?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Lexical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2305"/>
          </a:xfrm>
        </p:spPr>
        <p:txBody>
          <a:bodyPr>
            <a:normAutofit/>
          </a:bodyPr>
          <a:lstStyle/>
          <a:p>
            <a:r>
              <a:rPr lang="en-US" dirty="0"/>
              <a:t>Create the language’s lexicon</a:t>
            </a:r>
          </a:p>
          <a:p>
            <a:r>
              <a:rPr lang="en-US" dirty="0"/>
              <a:t>The lexical unit is the Token</a:t>
            </a:r>
          </a:p>
          <a:p>
            <a:endParaRPr lang="en-US" dirty="0"/>
          </a:p>
          <a:p>
            <a:r>
              <a:rPr lang="en-US" dirty="0"/>
              <a:t>Take in a few letters at a time, and return a Token</a:t>
            </a:r>
          </a:p>
          <a:p>
            <a:r>
              <a:rPr lang="en-US" dirty="0"/>
              <a:t>Responsible for removing whitespace and comments</a:t>
            </a:r>
          </a:p>
          <a:p>
            <a:r>
              <a:rPr lang="en-US" dirty="0"/>
              <a:t>Output is a stream of tokens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Syntactic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is a stream of tokens</a:t>
            </a:r>
          </a:p>
          <a:p>
            <a:r>
              <a:rPr lang="en-US" dirty="0"/>
              <a:t>Only care about syntax</a:t>
            </a:r>
          </a:p>
          <a:p>
            <a:pPr lvl="1"/>
            <a:r>
              <a:rPr lang="en-US" dirty="0"/>
              <a:t>This analyzer doesn’t see whitespace, nor comments</a:t>
            </a:r>
          </a:p>
          <a:p>
            <a:pPr lvl="1"/>
            <a:r>
              <a:rPr lang="en-US" dirty="0"/>
              <a:t>Only concerned about code syntax</a:t>
            </a:r>
          </a:p>
          <a:p>
            <a:endParaRPr lang="en-US" dirty="0"/>
          </a:p>
          <a:p>
            <a:r>
              <a:rPr lang="en-US" dirty="0"/>
              <a:t>Output is an AST (PA2)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21719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Whitespace!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C code: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Predecrement</a:t>
            </a:r>
            <a:r>
              <a:rPr lang="en-US" dirty="0"/>
              <a:t>, </a:t>
            </a:r>
            <a:r>
              <a:rPr lang="en-US" dirty="0" err="1"/>
              <a:t>Postdecrement</a:t>
            </a:r>
            <a:r>
              <a:rPr lang="en-US" dirty="0"/>
              <a:t>, Subtraction, Negation</a:t>
            </a:r>
          </a:p>
          <a:p>
            <a:pPr lvl="1"/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--x  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x</a:t>
            </a: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--   x-y   -x</a:t>
            </a:r>
          </a:p>
          <a:p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015E44-8397-94A9-F453-6A0933324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631410"/>
              </p:ext>
            </p:extLst>
          </p:nvPr>
        </p:nvGraphicFramePr>
        <p:xfrm>
          <a:off x="2032000" y="2396695"/>
          <a:ext cx="812799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1624515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8953973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17249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x---x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x----x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x-----x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37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x-- - 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x-- - 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x-- - --x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662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701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Scanning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C++ code: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Operator &gt;&gt;</a:t>
            </a:r>
            <a:endParaRPr lang="en-US" sz="32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dirty="0">
                <a:ea typeface="MS Mincho" panose="02020609040205080304" pitchFamily="49" charset="-128"/>
              </a:rPr>
              <a:t>Question: How would you </a:t>
            </a:r>
            <a:r>
              <a:rPr lang="en-US" i="1" dirty="0">
                <a:ea typeface="MS Mincho" panose="02020609040205080304" pitchFamily="49" charset="-128"/>
              </a:rPr>
              <a:t>correctly</a:t>
            </a:r>
            <a:r>
              <a:rPr lang="en-US" dirty="0">
                <a:ea typeface="MS Mincho" panose="02020609040205080304" pitchFamily="49" charset="-128"/>
              </a:rPr>
              <a:t> scan &gt;&gt; in the example above?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015E44-8397-94A9-F453-6A0933324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833797"/>
              </p:ext>
            </p:extLst>
          </p:nvPr>
        </p:nvGraphicFramePr>
        <p:xfrm>
          <a:off x="1481761" y="2396695"/>
          <a:ext cx="922847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159">
                  <a:extLst>
                    <a:ext uri="{9D8B030D-6E8A-4147-A177-3AD203B41FA5}">
                      <a16:colId xmlns:a16="http://schemas.microsoft.com/office/drawing/2014/main" val="1916245157"/>
                    </a:ext>
                  </a:extLst>
                </a:gridCol>
                <a:gridCol w="3076159">
                  <a:extLst>
                    <a:ext uri="{9D8B030D-6E8A-4147-A177-3AD203B41FA5}">
                      <a16:colId xmlns:a16="http://schemas.microsoft.com/office/drawing/2014/main" val="3489539733"/>
                    </a:ext>
                  </a:extLst>
                </a:gridCol>
                <a:gridCol w="3076159">
                  <a:extLst>
                    <a:ext uri="{9D8B030D-6E8A-4147-A177-3AD203B41FA5}">
                      <a16:colId xmlns:a16="http://schemas.microsoft.com/office/drawing/2014/main" val="1117249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Foo&lt;Bar&gt;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cin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 &gt;&gt; var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Foo&lt;Bar&lt;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Bazz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&gt;&gt;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375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625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with Lexical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07244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PA1- TokenType.java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equivalent of Java’s </a:t>
            </a:r>
            <a:r>
              <a:rPr lang="en-US" dirty="0" err="1"/>
              <a:t>TokenKind</a:t>
            </a:r>
            <a:r>
              <a:rPr lang="en-US" dirty="0"/>
              <a:t> class (more on this soon)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51070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Programming Assignment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PA1 has two parts, Lexical Analysis and Syntax Checking.</a:t>
            </a:r>
          </a:p>
          <a:p>
            <a:r>
              <a:rPr lang="en-US" dirty="0"/>
              <a:t>Start early, and visit office hours if you have any questions.</a:t>
            </a:r>
          </a:p>
          <a:p>
            <a:r>
              <a:rPr lang="en-US" dirty="0" err="1"/>
              <a:t>Autograder</a:t>
            </a:r>
            <a:r>
              <a:rPr lang="en-US" dirty="0"/>
              <a:t> will be up later today (1/16)</a:t>
            </a:r>
          </a:p>
          <a:p>
            <a:endParaRPr lang="en-US" dirty="0"/>
          </a:p>
          <a:p>
            <a:r>
              <a:rPr lang="en-US" dirty="0"/>
              <a:t>Due: 1/31/24 at 11:59pm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81770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PA1- TokenType.java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equivalent of Java’s </a:t>
            </a:r>
            <a:r>
              <a:rPr lang="en-US" dirty="0" err="1"/>
              <a:t>TokenKind</a:t>
            </a:r>
            <a:r>
              <a:rPr lang="en-US" dirty="0"/>
              <a:t> class (more on this soon)</a:t>
            </a:r>
          </a:p>
          <a:p>
            <a:endParaRPr lang="en-US" dirty="0"/>
          </a:p>
          <a:p>
            <a:r>
              <a:rPr lang="en-US" dirty="0"/>
              <a:t>In the </a:t>
            </a:r>
            <a:r>
              <a:rPr lang="en-US" dirty="0" err="1"/>
              <a:t>TokenType</a:t>
            </a:r>
            <a:r>
              <a:rPr lang="en-US" dirty="0"/>
              <a:t> enumeration, we list the possible types of tokens we want to stream to our syntactic analyzer.</a:t>
            </a:r>
          </a:p>
          <a:p>
            <a:r>
              <a:rPr lang="en-US" dirty="0"/>
              <a:t>But what are the types of tokens that we have??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33183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Taking a look at Java’s </a:t>
            </a:r>
            <a:r>
              <a:rPr lang="en-US" dirty="0" err="1"/>
              <a:t>TokenKind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https://www.javadoc.io/static/org.kohsuke.sorcerer/sorcerer-javac/0.11/com/sun/tools/javac/parser/Tokens.TokenKind.html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2013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Taking a look at Java’s </a:t>
            </a:r>
            <a:r>
              <a:rPr lang="en-US" dirty="0" err="1"/>
              <a:t>TokenKind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https://www.javadoc.io/static/org.kohsuke.sorcerer/sorcerer-javac/0.11/com/sun/tools/javac/parser/Tokens.TokenKind.html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Pretty much everything is in there!</a:t>
            </a:r>
          </a:p>
          <a:p>
            <a:endParaRPr lang="en-US" dirty="0"/>
          </a:p>
          <a:p>
            <a:r>
              <a:rPr lang="en-US" dirty="0"/>
              <a:t>If you want, you can organize your </a:t>
            </a:r>
            <a:r>
              <a:rPr lang="en-US" dirty="0" err="1"/>
              <a:t>TokenType</a:t>
            </a:r>
            <a:r>
              <a:rPr lang="en-US" dirty="0"/>
              <a:t> similarly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43001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Analytically determine </a:t>
            </a:r>
            <a:r>
              <a:rPr lang="en-US" dirty="0" err="1"/>
              <a:t>TokenType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In-class exercise to determine where </a:t>
            </a:r>
            <a:r>
              <a:rPr lang="en-US" dirty="0" err="1">
                <a:solidFill>
                  <a:srgbClr val="FF0000"/>
                </a:solidFill>
              </a:rPr>
              <a:t>LexicalAnalysis</a:t>
            </a:r>
            <a:r>
              <a:rPr lang="en-US" dirty="0">
                <a:solidFill>
                  <a:srgbClr val="FF0000"/>
                </a:solidFill>
              </a:rPr>
              <a:t> ends and Syntactic Analysis starts</a:t>
            </a:r>
          </a:p>
          <a:p>
            <a:endParaRPr lang="en-US" dirty="0"/>
          </a:p>
          <a:p>
            <a:r>
              <a:rPr lang="en-US" dirty="0"/>
              <a:t>Graphs!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77533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one even define “Syntax”?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592067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Arrangement of words and phrases to create a </a:t>
            </a:r>
            <a:r>
              <a:rPr lang="en-US" b="1" dirty="0"/>
              <a:t>well-formed</a:t>
            </a:r>
            <a:r>
              <a:rPr lang="en-US" dirty="0"/>
              <a:t> sentence in a language</a:t>
            </a:r>
          </a:p>
          <a:p>
            <a:endParaRPr lang="en-US" dirty="0"/>
          </a:p>
          <a:p>
            <a:r>
              <a:rPr lang="en-US" dirty="0"/>
              <a:t>For example: Article Noun Verb Article Noun:</a:t>
            </a:r>
          </a:p>
          <a:p>
            <a:pPr lvl="1"/>
            <a:r>
              <a:rPr lang="en-US" dirty="0"/>
              <a:t>The cat chases the mice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What is another way to use the above syntax?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235822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Arrangement of words and phrases to create a </a:t>
            </a:r>
            <a:r>
              <a:rPr lang="en-US" b="1" dirty="0"/>
              <a:t>well-formed</a:t>
            </a:r>
            <a:r>
              <a:rPr lang="en-US" dirty="0"/>
              <a:t> sentence in a language</a:t>
            </a:r>
          </a:p>
          <a:p>
            <a:endParaRPr lang="en-US" dirty="0"/>
          </a:p>
          <a:p>
            <a:r>
              <a:rPr lang="en-US" dirty="0"/>
              <a:t>For example: Article Noun Verb Article Noun:</a:t>
            </a:r>
          </a:p>
          <a:p>
            <a:pPr lvl="1"/>
            <a:r>
              <a:rPr lang="en-US" dirty="0"/>
              <a:t>The cat chases the mice</a:t>
            </a:r>
          </a:p>
          <a:p>
            <a:endParaRPr lang="en-US" dirty="0"/>
          </a:p>
          <a:p>
            <a:r>
              <a:rPr lang="en-US" dirty="0"/>
              <a:t>However, this does not always make well-formed sentences!</a:t>
            </a:r>
          </a:p>
          <a:p>
            <a:pPr lvl="1"/>
            <a:r>
              <a:rPr lang="en-US" dirty="0"/>
              <a:t>The cat chases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 mice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01322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>
            <a:extLst>
              <a:ext uri="{FF2B5EF4-FFF2-40B4-BE49-F238E27FC236}">
                <a16:creationId xmlns:a16="http://schemas.microsoft.com/office/drawing/2014/main" id="{E1DBA913-BA83-6F36-E954-6B34F0A50D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56350"/>
            <a:ext cx="3410164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hlink"/>
                </a:solidFill>
              </a:rPr>
              <a:t>Comp 750, Fall 2023 – James H Anderson</a:t>
            </a:r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CE37A62C-C0EA-75D0-8AA7-1573930E99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hlink"/>
                </a:solidFill>
              </a:rPr>
              <a:t> 455&amp;550 -  </a:t>
            </a:r>
            <a:fld id="{42C48896-3D55-CA48-B3B2-4E3928ABB7C6}" type="slidenum">
              <a:rPr lang="en-US" altLang="en-US" sz="1400">
                <a:solidFill>
                  <a:schemeClr val="hlink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400">
              <a:solidFill>
                <a:schemeClr val="hlink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BCF2F264-B632-EE7B-0A23-75C53F2CC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628652"/>
          </a:xfrm>
        </p:spPr>
        <p:txBody>
          <a:bodyPr>
            <a:normAutofit fontScale="90000"/>
          </a:bodyPr>
          <a:lstStyle/>
          <a:p>
            <a:r>
              <a:rPr lang="en-US" altLang="en-US" u="sng" dirty="0"/>
              <a:t>Languages Covered in 455</a:t>
            </a:r>
            <a:endParaRPr lang="en-US" altLang="en-US" dirty="0"/>
          </a:p>
        </p:txBody>
      </p:sp>
      <p:sp>
        <p:nvSpPr>
          <p:cNvPr id="6149" name="Text Box 3">
            <a:extLst>
              <a:ext uri="{FF2B5EF4-FFF2-40B4-BE49-F238E27FC236}">
                <a16:creationId xmlns:a16="http://schemas.microsoft.com/office/drawing/2014/main" id="{426DC8E1-E34F-683E-7FA9-178D74499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4313" y="4679951"/>
            <a:ext cx="257175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Regular Languages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6150" name="Text Box 4">
            <a:extLst>
              <a:ext uri="{FF2B5EF4-FFF2-40B4-BE49-F238E27FC236}">
                <a16:creationId xmlns:a16="http://schemas.microsoft.com/office/drawing/2014/main" id="{2A10274C-C854-F5C1-05F9-BBB4DEA6F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6" y="3929063"/>
            <a:ext cx="3186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Context-Free Languages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151" name="Rectangle 5">
            <a:extLst>
              <a:ext uri="{FF2B5EF4-FFF2-40B4-BE49-F238E27FC236}">
                <a16:creationId xmlns:a16="http://schemas.microsoft.com/office/drawing/2014/main" id="{4A457270-7F24-C891-BD5C-B1F39D832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3865563"/>
            <a:ext cx="3319462" cy="154305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6152" name="Text Box 6">
            <a:extLst>
              <a:ext uri="{FF2B5EF4-FFF2-40B4-BE49-F238E27FC236}">
                <a16:creationId xmlns:a16="http://schemas.microsoft.com/office/drawing/2014/main" id="{78A02CDB-1C7B-BDCD-1F1A-5D127E8D0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3021013"/>
            <a:ext cx="3760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008000"/>
                </a:solidFill>
              </a:rPr>
              <a:t>Context-Sensitive Languages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153" name="Rectangle 7">
            <a:extLst>
              <a:ext uri="{FF2B5EF4-FFF2-40B4-BE49-F238E27FC236}">
                <a16:creationId xmlns:a16="http://schemas.microsoft.com/office/drawing/2014/main" id="{AC5E2AB1-9844-C45B-9B5E-12F365609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2970214"/>
            <a:ext cx="3897312" cy="27273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6154" name="Text Box 8">
            <a:extLst>
              <a:ext uri="{FF2B5EF4-FFF2-40B4-BE49-F238E27FC236}">
                <a16:creationId xmlns:a16="http://schemas.microsoft.com/office/drawing/2014/main" id="{3CB3DF72-4AB5-374B-8EC0-0EE0EF892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951" y="1893889"/>
            <a:ext cx="27971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Recursive Languages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“algorithms”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“decision problems”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5" name="Rectangle 9">
            <a:extLst>
              <a:ext uri="{FF2B5EF4-FFF2-40B4-BE49-F238E27FC236}">
                <a16:creationId xmlns:a16="http://schemas.microsoft.com/office/drawing/2014/main" id="{D163FE3C-6DCA-6172-D042-57489BEBE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051" y="1960564"/>
            <a:ext cx="4214813" cy="40274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6156" name="Text Box 10">
            <a:extLst>
              <a:ext uri="{FF2B5EF4-FFF2-40B4-BE49-F238E27FC236}">
                <a16:creationId xmlns:a16="http://schemas.microsoft.com/office/drawing/2014/main" id="{E4748706-5A94-0695-1944-F26AC8503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9" y="1074739"/>
            <a:ext cx="45799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993366"/>
                </a:solidFill>
              </a:rPr>
              <a:t>Recursively Enumerable Languages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993366"/>
                </a:solidFill>
              </a:rPr>
              <a:t>“computable functions”</a:t>
            </a:r>
            <a:endParaRPr lang="en-US" altLang="en-US" sz="2400">
              <a:solidFill>
                <a:srgbClr val="993366"/>
              </a:solidFill>
            </a:endParaRPr>
          </a:p>
        </p:txBody>
      </p:sp>
      <p:sp>
        <p:nvSpPr>
          <p:cNvPr id="6157" name="Rectangle 11">
            <a:extLst>
              <a:ext uri="{FF2B5EF4-FFF2-40B4-BE49-F238E27FC236}">
                <a16:creationId xmlns:a16="http://schemas.microsoft.com/office/drawing/2014/main" id="{826283E5-9F29-3CF8-78D1-6E869C924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426" y="1023939"/>
            <a:ext cx="4575175" cy="5254625"/>
          </a:xfrm>
          <a:prstGeom prst="rect">
            <a:avLst/>
          </a:prstGeom>
          <a:noFill/>
          <a:ln w="28575">
            <a:solidFill>
              <a:srgbClr val="993366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6158" name="Text Box 12">
            <a:extLst>
              <a:ext uri="{FF2B5EF4-FFF2-40B4-BE49-F238E27FC236}">
                <a16:creationId xmlns:a16="http://schemas.microsoft.com/office/drawing/2014/main" id="{5CCE4D5D-FD4B-38C4-6017-11009F1EB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8" y="4673600"/>
            <a:ext cx="1998662" cy="1538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Useful for pattern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matching.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 - finite automata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 - regular exps.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 - regular grammar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6159" name="Line 13">
            <a:extLst>
              <a:ext uri="{FF2B5EF4-FFF2-40B4-BE49-F238E27FC236}">
                <a16:creationId xmlns:a16="http://schemas.microsoft.com/office/drawing/2014/main" id="{E6EA86BC-AB6B-D9BF-E37B-204C345F6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6" y="5037138"/>
            <a:ext cx="1673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Text Box 14">
            <a:extLst>
              <a:ext uri="{FF2B5EF4-FFF2-40B4-BE49-F238E27FC236}">
                <a16:creationId xmlns:a16="http://schemas.microsoft.com/office/drawing/2014/main" id="{615D9270-FB60-55FE-C8E8-C6B83FFF8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1" y="2997201"/>
            <a:ext cx="2105025" cy="150812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CC0000"/>
                </a:solidFill>
              </a:rPr>
              <a:t>Useful for parsing.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  - context-free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    grammar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  - pushdown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    automata</a:t>
            </a:r>
          </a:p>
        </p:txBody>
      </p:sp>
      <p:sp>
        <p:nvSpPr>
          <p:cNvPr id="6161" name="Line 15">
            <a:extLst>
              <a:ext uri="{FF2B5EF4-FFF2-40B4-BE49-F238E27FC236}">
                <a16:creationId xmlns:a16="http://schemas.microsoft.com/office/drawing/2014/main" id="{5047A217-2BD7-AB70-3165-F80287CA4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4276" y="3389313"/>
            <a:ext cx="1382713" cy="47625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17">
            <a:extLst>
              <a:ext uri="{FF2B5EF4-FFF2-40B4-BE49-F238E27FC236}">
                <a16:creationId xmlns:a16="http://schemas.microsoft.com/office/drawing/2014/main" id="{47717229-E94F-DD28-F124-B1901550F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1" y="1295400"/>
            <a:ext cx="2309813" cy="1538288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Some use in parsing.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    </a:t>
            </a:r>
            <a:r>
              <a:rPr lang="en-US" altLang="en-US" sz="1800">
                <a:solidFill>
                  <a:srgbClr val="008000"/>
                </a:solidFill>
              </a:rPr>
              <a:t>- context-sensitive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       grammar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    - linear bounded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</a:rPr>
              <a:t>      automata</a:t>
            </a:r>
          </a:p>
        </p:txBody>
      </p:sp>
      <p:sp>
        <p:nvSpPr>
          <p:cNvPr id="6163" name="Line 18">
            <a:extLst>
              <a:ext uri="{FF2B5EF4-FFF2-40B4-BE49-F238E27FC236}">
                <a16:creationId xmlns:a16="http://schemas.microsoft.com/office/drawing/2014/main" id="{3D777FAA-F973-064B-073A-31BB90783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8114" y="2106614"/>
            <a:ext cx="981075" cy="866775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19">
            <a:extLst>
              <a:ext uri="{FF2B5EF4-FFF2-40B4-BE49-F238E27FC236}">
                <a16:creationId xmlns:a16="http://schemas.microsoft.com/office/drawing/2014/main" id="{8358343D-DD97-958D-79C6-E9D8BFB9E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5126" y="1138239"/>
            <a:ext cx="1154113" cy="714375"/>
          </a:xfrm>
          <a:prstGeom prst="rect">
            <a:avLst/>
          </a:prstGeom>
          <a:noFill/>
          <a:ln w="12700">
            <a:solidFill>
              <a:srgbClr val="993366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993366"/>
                </a:solidFill>
              </a:rPr>
              <a:t>Turing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993366"/>
                </a:solidFill>
              </a:rPr>
              <a:t>machines</a:t>
            </a:r>
          </a:p>
        </p:txBody>
      </p:sp>
      <p:sp>
        <p:nvSpPr>
          <p:cNvPr id="6165" name="Line 20">
            <a:extLst>
              <a:ext uri="{FF2B5EF4-FFF2-40B4-BE49-F238E27FC236}">
                <a16:creationId xmlns:a16="http://schemas.microsoft.com/office/drawing/2014/main" id="{E8565D2A-8704-8DC1-8874-330BB87A5F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69364" y="1485900"/>
            <a:ext cx="388937" cy="0"/>
          </a:xfrm>
          <a:prstGeom prst="line">
            <a:avLst/>
          </a:prstGeom>
          <a:noFill/>
          <a:ln w="12700">
            <a:solidFill>
              <a:srgbClr val="993366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Text Box 21">
            <a:extLst>
              <a:ext uri="{FF2B5EF4-FFF2-40B4-BE49-F238E27FC236}">
                <a16:creationId xmlns:a16="http://schemas.microsoft.com/office/drawing/2014/main" id="{A1A0DAE1-A003-03DC-08AC-EB429A6FC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4801" y="2211389"/>
            <a:ext cx="1344613" cy="714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n"/>
              <a:defRPr sz="3200">
                <a:solidFill>
                  <a:srgbClr val="01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w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TMs that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always halt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6167" name="Line 22">
            <a:extLst>
              <a:ext uri="{FF2B5EF4-FFF2-40B4-BE49-F238E27FC236}">
                <a16:creationId xmlns:a16="http://schemas.microsoft.com/office/drawing/2014/main" id="{917D3BBD-19D9-AFE4-1BB4-615F3BB4FB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82039" y="2568575"/>
            <a:ext cx="5048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What about Regular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Can anyone give me the regular expression for a US telephone number?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00258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What about Regular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Can anyone give me the regular expression for a US telephone number?</a:t>
            </a:r>
            <a:endParaRPr lang="en-US" dirty="0"/>
          </a:p>
          <a:p>
            <a:r>
              <a:rPr lang="en-US" dirty="0"/>
              <a:t>Something like: 1?\h?(\d){3}\h*-?\h*(\d){3}\h*-?\h*(\d){4}</a:t>
            </a:r>
          </a:p>
          <a:p>
            <a:endParaRPr lang="en-US" dirty="0"/>
          </a:p>
          <a:p>
            <a:r>
              <a:rPr lang="en-US" dirty="0"/>
              <a:t>And that doesn’t even include using parenthesis in the area code, like (234) 567 - 8901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7676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miniJava</a:t>
            </a:r>
            <a:r>
              <a:rPr lang="en-US" sz="3200" dirty="0"/>
              <a:t> is a subset of the Java programming language.</a:t>
            </a:r>
          </a:p>
          <a:p>
            <a:r>
              <a:rPr lang="en-US" sz="3200" dirty="0"/>
              <a:t>A </a:t>
            </a:r>
            <a:r>
              <a:rPr lang="en-US" sz="3200" dirty="0" err="1"/>
              <a:t>miniJava</a:t>
            </a:r>
            <a:r>
              <a:rPr lang="en-US" sz="3200" dirty="0"/>
              <a:t> program is a valid Java program.</a:t>
            </a:r>
          </a:p>
          <a:p>
            <a:endParaRPr lang="en-US" sz="3200" dirty="0"/>
          </a:p>
          <a:p>
            <a:r>
              <a:rPr lang="en-US" sz="3200" dirty="0"/>
              <a:t>Semester Goal: Create a compiler that can take in a </a:t>
            </a:r>
            <a:r>
              <a:rPr lang="en-US" sz="3200" dirty="0" err="1"/>
              <a:t>miniJava</a:t>
            </a:r>
            <a:r>
              <a:rPr lang="en-US" sz="3200" dirty="0"/>
              <a:t> source code file and output a binary file that can be executed.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635079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What about Regular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Can anyone give me the regular expression for an email address?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752333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What about Regular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Can anyone give me the regular expression for an email address?</a:t>
            </a:r>
          </a:p>
          <a:p>
            <a:r>
              <a:rPr lang="en-US" dirty="0"/>
              <a:t>Did you guess something like:</a:t>
            </a:r>
          </a:p>
          <a:p>
            <a:pPr lvl="1"/>
            <a:r>
              <a:rPr lang="en-US" dirty="0"/>
              <a:t>[\w-\._]+@[\w-]+\.[\w-]+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654676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RFC-822 Compliant Email Regex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900" dirty="0"/>
              <a:t>/(?:(?:\r\n)?[ \t])*(?:(?:(?:[^()&lt;&gt;@,;:\\".\[\] \000-\031]+(?:(?:(?:\r\n)?[ \t])+|\Z|(?=[\["()&lt;&gt;@,;:\\".\[\]]))|"(?:[^\"\r\\]|\\.|(?:(?:\r\n)?[ \t]))*"(?:(?:\r\n)?[ \t])*)(?:\.(?:(?:\r\n)?[ \t])*(?:[^()&lt;&gt;@,;:\\".\[\] \000-\031]+(?:(?:(?:\r\n)?[ \t])+|\Z|(?=[\["()&lt;&gt;@,;:\\".\[\]]))|"(?:[^\"\r\\]|\\.|(?:(?:\r\n)?[ \t]))*"(?:(?:\r\n)?[ \t])*))*@(?:(?:\r\n)?[ \t])*(?:[^()&lt;&gt;@,;:\\".\[\]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\t])*))*|(?:[^()&lt;&gt;@,;:\\".\[\] \000-\031]+(?:(?:(?:\r\n)?[ \t])+|\Z|(?=[\["()&lt;&gt;@,;:\\".\[\]]))|"(?:[^\"\r\\]|\\.|(?:(?:\r\n)?[ \t]))*"(?:(?:\r\n)?[ \t])*)*\&lt;(?:(?:\r\n)?[ \t])*(?:@(?:[^()&lt;&gt;@,;:\\".\[\]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\t])*))*(?:,@(?:(?:\r\n)?[ \t])*(?:[^()&lt;&gt;@,;:\\".\[\]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\t])*))*)*:(?:(?:\r\n)?[ \t])*)?(?:[^()&lt;&gt;@,;:\\".\[\] \000-\031]+(?:(?:(?:\r\n)?[ \t])+|\Z|(?=[\["()&lt;&gt;@,;:\\".\[\]]))|"(?:[^\"\r\\]|\\.|(?:(?:\r\n)?[ \t]))*"(?:(?:\r\n)?[ \t])*)(?:\.(?:(?:\r\n)?[ \t])*(?:[^()&lt;&gt;@,;:\\".\[\] \000-\031]+(?:(?:(?:\r\n)?[ \t])+|\Z|(?=[\["()&lt;&gt;@,;:\\".\[\]]))|"(?:[^\"\r\\]|\\.|(?:(?:\r\n)?[ \t]))*"(?:(?:\r\n)?[ \t])*))*@(?:(?:\r\n)?[ \t])*(?:[^()&lt;&gt;@,;:\\".\[\]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\t])*))*\&gt;(?:(?:\r\n)?[ \t])*)|(?:[^()&lt;&gt;@,;:\\".\[\] \000-\031]+(?:(?:(?:\r\n)?[ \t])+|\Z|(?=[\["()&lt;&gt;@,;:\\".\[\]]))|"(?:[^\"\r\\]|\\.|(?:(?:\r\n)?[ \t]))*"(?:(?:\r\n)?[ \t])*)*:(?:(?:\r\n)?[ \t])*(?:(?:(?:[^()&lt;&gt;@,;:\\".\[\] \000-\031]+(?:(?:(?:\r\n)?[ \t])+|\Z|(?=[\["()&lt;&gt;@,;:\\".\[\]]))|"(?:[^\"\r\\]|\\.|(?:(?:\r\n)?[ \t]))*"(?:(?:\r\n)?[ \t])*)(?:\.(?:(?:\r\n)?[ \t])*(?:[^()&lt;&gt;@,;:\\".\[\] \000-\031]+(?:(?:(?:\r\n)?[ \t])+|\Z|(?=[\["()&lt;&gt;@,;:\\".\[\]]))|"(?:[^\"\r\\]|\\.|(?:(?:\r\n)?[ \t]))*"(?:(?:\r\n)?[ \t])*))*@(?:(?:\r\n)?[ \t])*(?:[^()&lt;&gt;@,;:\\".\[\]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\t])*))*|(?:[^()&lt;&gt;@,;:\\".\[\] \000-\031]+(?:(?:(?:\r\n)?[ \t])+|\Z|(?=[\["()&lt;&gt;@,;:\\".\[\]]))|"(?:[^\"\r\\]|\\.|(?:(?:\r\n)?[ \t]))*"(?:(?:\r\n)?[ \t])*)*\&lt;(?:(?:\r\n)?[ \t])*(?:@(?:[^()&lt;&gt;@,;:\\".\[\]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\t])*))*(?:,@(?:(?:\r\n)?[ \t])*(?:[^()&lt;&gt;@,;:\\".\[\]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\t])*))*)*:(?:(?:\r\n)?[ \t])*)?(?:[^()&lt;&gt;@,;:\\".\[\] \000-\031]+(?:(?:(?:\r\n)?[ \t])+|\Z|(?=[\["()&lt;&gt;@,;:\\".\[\]]))|"(?:[^\"\r\\]|\\.|(?:(?:\r\n)?[ \t]))*"(?:(?:\r\n)?[ \t])*)(?:\.(?:(?:\r\n)?[ \t])*(?:[^()&lt;&gt;@,;:\\".\[\] \000-\031]+(?:(?:(?:\r\n)?[ \t])+|\Z|(?=[\["()&lt;&gt;@,;:\\".\[\]]))|"(?:[^\"\r\\]|\\.|(?:(?:\r\n)?[ \t]))*"(?:(?:\r\n)?[ \t])*))*@(?:(?:\r\n)?[ \t])*(?:[^()&lt;&gt;@,;:\\".\[\]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\t])*))*\&gt;(?:(?:\r\n)?[ \t])*)(?:,\s*(?:(?:[^()&lt;&gt;@,;:\\".\[\] \000-\031]+(?:(?:(?:\r\n)?[ \t])+|\Z|(?=[\["()&lt;&gt;@,;:\\".\[\]]))|"(?:[^\"\r\\]|\\.|(?:(?:\r\n)?[ \t]))*"(?:(?:\r\n)?[ \t])*)(?:\.(?:(?:\r\n)?[ \t])*(?:[^()&lt;&gt;@,;:\\".\[\] \000-\031]+(?:(?:(?:\r\n)?[ \t])+|\Z|(?=[\["()&lt;&gt;@,;:\\".\[\]]))|"(?:[^\"\r\\]|\\.|(?:(?:\r\n)?[ \t]))*"(?:(?:\r\n)?[ \t])*))*@(?:(?:\r\n)?[ \t])*(?:[^()&lt;&gt;@,;:\\".\[\]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\t])*))*|(?:[^()&lt;&gt;@,;:\\".\[\] \000-\031]+(?:(?:(?:\r\n)?[ \t])+|\Z|(?=[\["()&lt;&gt;@,;:\\".\[\]]))|"(?:[^\"\r\\]|\\.|(?:(?:\r\n)?[ \t]))*"(?:(?:\r\n)?[ \t])*)*\&lt;(?:(?:\r\n)?[ \t])*(?:@(?:[^()&lt;&gt;@,;:\\".\[\]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\t])*))*(?:,@(?:(?:\r\n)?[ \t])*(?:[^()&lt;&gt;@,;:\\".\[\]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\t])*))*)*:(?:(?:\r\n)?[ \t])*)?(?:[^()&lt;&gt;@,;:\\".\[\] \000-\031]+(?:(?:(?:\r\n)?[ \t])+|\Z|(?=[\["()&lt;&gt;@,;:\\".\[\]]))|"(?:[^\"\r\\]|\\.|(?:(?:\r\n)?[ \t]))*"(?:(?:\r\n)?[ \t])*)(?:\.(?:(?:\r\n)?[ \t])*(?:[^()&lt;&gt;@,;:\\".\[\] \000-\031]+(?:(?:(?:\r\n)?[ \t])+|\Z|(?=[\["()&lt;&gt;@,;:\\".\[\]]))|"(?:[^\"\r\\]|\\.|(?:(?:\r\n)?[ \t]))*"(?:(?:\r\n)?[ \t])*))*@(?:(?:\r\n)?[ \t])*(?:[^()&lt;&gt;@,;:\\".\[\] \000-\031]+(?:(?:(?:\r\n)?[ \t])+|\Z|(?=[\["()&lt;&gt;@,;:\\".\[\]]))|\[([^\[\]\r\\]|\\.)*\](?:(?:\r\n)?[ \t])*)(?:\.(?:(?:\r\n)?[ \t])*(?:[^()&lt;&gt;@,;:\\".\[\] \000-\031]+(?:(?:(?:\r\n)?[ \t])+|\Z|(?=[\["()&lt;&gt;@,;:\\".\[\]]))|\[([^\[\]\r\\]|\\.)*\](?:(?:\r\n)?[ \t])*))*\&gt;(?:(?:\r\n)?[ \t])*))*)?;\s*)/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5447656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Okay, maybe regular languages might be a little too complex when trying to specify the syntax for a programming language</a:t>
            </a:r>
          </a:p>
          <a:p>
            <a:endParaRPr lang="en-US" dirty="0"/>
          </a:p>
          <a:p>
            <a:r>
              <a:rPr lang="en-US" dirty="0"/>
              <a:t>Are there other problems with regular languages?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7510321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Consider the Grammar for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 ::= Letter | Identifier Letter | Identifier Digit | Identifier _</a:t>
            </a:r>
          </a:p>
          <a:p>
            <a:r>
              <a:rPr lang="en-US" dirty="0"/>
              <a:t>Letter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a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b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c</a:t>
            </a:r>
            <a:r>
              <a:rPr lang="en-US" dirty="0"/>
              <a:t> …</a:t>
            </a:r>
          </a:p>
          <a:p>
            <a:r>
              <a:rPr lang="en-US" dirty="0"/>
              <a:t>Digit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0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1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2</a:t>
            </a:r>
            <a:r>
              <a:rPr lang="en-US" dirty="0"/>
              <a:t> …</a:t>
            </a:r>
          </a:p>
          <a:p>
            <a:endParaRPr lang="en-US" dirty="0"/>
          </a:p>
          <a:p>
            <a:r>
              <a:rPr lang="en-US" dirty="0"/>
              <a:t>This grammar is not regular (in its current form without modification, it does not translate to a regular language) </a:t>
            </a:r>
            <a:r>
              <a:rPr lang="en-US" i="1" dirty="0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308614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Consider the Grammar for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 ::= Letter | Identifier Letter | Identifier Digit | Identifier _</a:t>
            </a:r>
          </a:p>
          <a:p>
            <a:r>
              <a:rPr lang="en-US" dirty="0"/>
              <a:t>Letter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a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b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c</a:t>
            </a:r>
            <a:r>
              <a:rPr lang="en-US" dirty="0"/>
              <a:t> …</a:t>
            </a:r>
          </a:p>
          <a:p>
            <a:r>
              <a:rPr lang="en-US" dirty="0"/>
              <a:t>Digit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0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1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2</a:t>
            </a:r>
            <a:r>
              <a:rPr lang="en-US" dirty="0"/>
              <a:t> …</a:t>
            </a:r>
          </a:p>
          <a:p>
            <a:endParaRPr lang="en-US" dirty="0"/>
          </a:p>
          <a:p>
            <a:r>
              <a:rPr lang="en-US" dirty="0"/>
              <a:t>This grammar is not regular (in its current form without modification, it does not translate to a regular language)</a:t>
            </a:r>
          </a:p>
          <a:p>
            <a:r>
              <a:rPr lang="en-US" dirty="0"/>
              <a:t>Conveniently, we can just move around where the recursion occurs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8988416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Consider the Grammar for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 ::= Letter | Identifier Letter | Identifier Digit | Identifier _</a:t>
            </a:r>
          </a:p>
          <a:p>
            <a:r>
              <a:rPr lang="en-US" dirty="0"/>
              <a:t>Letter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a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b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c</a:t>
            </a:r>
            <a:r>
              <a:rPr lang="en-US" dirty="0"/>
              <a:t> …</a:t>
            </a:r>
          </a:p>
          <a:p>
            <a:r>
              <a:rPr lang="en-US" dirty="0"/>
              <a:t>Digit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0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1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2</a:t>
            </a:r>
            <a:r>
              <a:rPr lang="en-US" dirty="0"/>
              <a:t> …</a:t>
            </a:r>
          </a:p>
          <a:p>
            <a:endParaRPr lang="en-US" dirty="0"/>
          </a:p>
          <a:p>
            <a:r>
              <a:rPr lang="en-US" dirty="0"/>
              <a:t>Identifier ::= (a | b | c…)( a | b | c … | 0 | 1 | 2 … | _ )*</a:t>
            </a:r>
          </a:p>
          <a:p>
            <a:r>
              <a:rPr lang="en-US" dirty="0"/>
              <a:t>And now the recursion is on the right-hand-side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404058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 describing the syntax of a programming language is best done through a context-free grammar</a:t>
            </a:r>
          </a:p>
          <a:p>
            <a:r>
              <a:rPr lang="en-US" dirty="0"/>
              <a:t>Additional lexical rules needed (comments, whitespace, etc.)</a:t>
            </a:r>
          </a:p>
          <a:p>
            <a:r>
              <a:rPr lang="en-US" dirty="0"/>
              <a:t>Note identifiers cannot be reserved words, the lexical analyzer will output such words as their reserved </a:t>
            </a:r>
            <a:r>
              <a:rPr lang="en-US" dirty="0" err="1"/>
              <a:t>TokenType</a:t>
            </a:r>
            <a:r>
              <a:rPr lang="en-US" dirty="0"/>
              <a:t> and the syntax will throw an error when it got a reserved word instead of an identifier.</a:t>
            </a:r>
          </a:p>
          <a:p>
            <a:endParaRPr lang="en-US" dirty="0"/>
          </a:p>
          <a:p>
            <a:r>
              <a:rPr lang="en-US" dirty="0"/>
              <a:t>Contextual constraints can also be made formal, but more on this in PA2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881733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Context-Free Grammers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CFGs are an excellent way to describe the syntax of a language.</a:t>
            </a:r>
          </a:p>
          <a:p>
            <a:r>
              <a:rPr lang="en-US" dirty="0"/>
              <a:t>They are clear, easier to understand than regular expressions, and give you a bit more flexibility. (No need to worry about left-regular or right-regular CFGs)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687005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Context-Free Grammers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CFGs are an excellent way to describe the syntax of a language.</a:t>
            </a:r>
          </a:p>
          <a:p>
            <a:r>
              <a:rPr lang="en-US" dirty="0"/>
              <a:t>Consider the following definition of a sentence: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1F424D1-8170-5895-1769-E059FEAA2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76226"/>
              </p:ext>
            </p:extLst>
          </p:nvPr>
        </p:nvGraphicFramePr>
        <p:xfrm>
          <a:off x="2032000" y="2945107"/>
          <a:ext cx="8128000" cy="256308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90195">
                  <a:extLst>
                    <a:ext uri="{9D8B030D-6E8A-4147-A177-3AD203B41FA5}">
                      <a16:colId xmlns:a16="http://schemas.microsoft.com/office/drawing/2014/main" val="479600611"/>
                    </a:ext>
                  </a:extLst>
                </a:gridCol>
                <a:gridCol w="7037805">
                  <a:extLst>
                    <a:ext uri="{9D8B030D-6E8A-4147-A177-3AD203B41FA5}">
                      <a16:colId xmlns:a16="http://schemas.microsoft.com/office/drawing/2014/main" val="1091270488"/>
                    </a:ext>
                  </a:extLst>
                </a:gridCol>
              </a:tblGrid>
              <a:tr h="36852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0" dirty="0"/>
                        <a:t>Sentence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::= Subject Predicate Object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00379249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Subject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::= Article Noun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0282821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Predicate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::= Verb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21832275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Object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::= Article Noun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07790991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Article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::=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a</a:t>
                      </a:r>
                      <a:r>
                        <a:rPr lang="en-US" dirty="0"/>
                        <a:t> |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the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55562343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Noun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::=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dog</a:t>
                      </a:r>
                      <a:r>
                        <a:rPr lang="en-US" dirty="0"/>
                        <a:t> |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cat</a:t>
                      </a:r>
                      <a:r>
                        <a:rPr lang="en-US" dirty="0"/>
                        <a:t> |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mice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1280408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Verb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::=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chase</a:t>
                      </a:r>
                      <a:r>
                        <a:rPr lang="en-US" dirty="0"/>
                        <a:t> |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chases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89351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19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Java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Executable binaries for Java run on the JVM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CA097E-D2FB-A0F9-62F9-91F6A06142F6}"/>
              </a:ext>
            </a:extLst>
          </p:cNvPr>
          <p:cNvSpPr/>
          <p:nvPr/>
        </p:nvSpPr>
        <p:spPr>
          <a:xfrm>
            <a:off x="2914649" y="2376232"/>
            <a:ext cx="1798721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 Code</a:t>
            </a:r>
          </a:p>
          <a:p>
            <a:pPr algn="ctr"/>
            <a:r>
              <a:rPr lang="en-US" dirty="0"/>
              <a:t>main.java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8C7687-5BC3-018A-258B-E029B28BE974}"/>
              </a:ext>
            </a:extLst>
          </p:cNvPr>
          <p:cNvSpPr/>
          <p:nvPr/>
        </p:nvSpPr>
        <p:spPr>
          <a:xfrm>
            <a:off x="5196639" y="2376231"/>
            <a:ext cx="1798721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Compiler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2711ED-9C6E-12FE-DB3B-2D2C1A610671}"/>
              </a:ext>
            </a:extLst>
          </p:cNvPr>
          <p:cNvSpPr/>
          <p:nvPr/>
        </p:nvSpPr>
        <p:spPr>
          <a:xfrm>
            <a:off x="5196638" y="3449046"/>
            <a:ext cx="1798721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Compiled file</a:t>
            </a:r>
          </a:p>
          <a:p>
            <a:pPr algn="ctr"/>
            <a:r>
              <a:rPr lang="en-US" dirty="0" err="1"/>
              <a:t>main.class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E00DB1-7E19-AF53-EBE8-6DEB60A0A3B1}"/>
              </a:ext>
            </a:extLst>
          </p:cNvPr>
          <p:cNvSpPr/>
          <p:nvPr/>
        </p:nvSpPr>
        <p:spPr>
          <a:xfrm>
            <a:off x="3233485" y="4502986"/>
            <a:ext cx="5943599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Java Virtual Machine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491373-2214-2082-8FED-9991A27F1402}"/>
              </a:ext>
            </a:extLst>
          </p:cNvPr>
          <p:cNvSpPr/>
          <p:nvPr/>
        </p:nvSpPr>
        <p:spPr>
          <a:xfrm>
            <a:off x="3233484" y="5242553"/>
            <a:ext cx="5943599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7EA4B7B-DDEC-2A4F-A6E3-C4A326BC7FDA}"/>
              </a:ext>
            </a:extLst>
          </p:cNvPr>
          <p:cNvSpPr/>
          <p:nvPr/>
        </p:nvSpPr>
        <p:spPr>
          <a:xfrm>
            <a:off x="4830679" y="2628899"/>
            <a:ext cx="246647" cy="1925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F5DBC407-E5D0-1EB0-F255-334F8C9DBD59}"/>
              </a:ext>
            </a:extLst>
          </p:cNvPr>
          <p:cNvSpPr/>
          <p:nvPr/>
        </p:nvSpPr>
        <p:spPr>
          <a:xfrm rot="5400000">
            <a:off x="5972674" y="3132045"/>
            <a:ext cx="246647" cy="1925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DA3E649-618A-EDDB-44E2-ECD06F808B36}"/>
              </a:ext>
            </a:extLst>
          </p:cNvPr>
          <p:cNvSpPr/>
          <p:nvPr/>
        </p:nvSpPr>
        <p:spPr>
          <a:xfrm rot="5400000">
            <a:off x="5972673" y="4212884"/>
            <a:ext cx="246647" cy="1925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54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CFG 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1F424D1-8170-5895-1769-E059FEAA2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606248"/>
              </p:ext>
            </p:extLst>
          </p:nvPr>
        </p:nvGraphicFramePr>
        <p:xfrm>
          <a:off x="2032000" y="1438207"/>
          <a:ext cx="8128000" cy="256308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90195">
                  <a:extLst>
                    <a:ext uri="{9D8B030D-6E8A-4147-A177-3AD203B41FA5}">
                      <a16:colId xmlns:a16="http://schemas.microsoft.com/office/drawing/2014/main" val="479600611"/>
                    </a:ext>
                  </a:extLst>
                </a:gridCol>
                <a:gridCol w="7037805">
                  <a:extLst>
                    <a:ext uri="{9D8B030D-6E8A-4147-A177-3AD203B41FA5}">
                      <a16:colId xmlns:a16="http://schemas.microsoft.com/office/drawing/2014/main" val="1091270488"/>
                    </a:ext>
                  </a:extLst>
                </a:gridCol>
              </a:tblGrid>
              <a:tr h="36852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0" dirty="0"/>
                        <a:t>Sentence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::= Subject Predicate Object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00379249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Subject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::= Article Noun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0282821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Predicate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::= Verb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21832275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Object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::= Article Noun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07790991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Article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::=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a</a:t>
                      </a:r>
                      <a:r>
                        <a:rPr lang="en-US" dirty="0"/>
                        <a:t> |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the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55562343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Noun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::=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dog</a:t>
                      </a:r>
                      <a:r>
                        <a:rPr lang="en-US" dirty="0"/>
                        <a:t> |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cat</a:t>
                      </a:r>
                      <a:r>
                        <a:rPr lang="en-US" dirty="0"/>
                        <a:t> |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mice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1280408"/>
                  </a:ext>
                </a:extLst>
              </a:tr>
              <a:tr h="344891">
                <a:tc>
                  <a:txBody>
                    <a:bodyPr/>
                    <a:lstStyle/>
                    <a:p>
                      <a:r>
                        <a:rPr lang="en-US" dirty="0"/>
                        <a:t>Verb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::=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chase</a:t>
                      </a:r>
                      <a:r>
                        <a:rPr lang="en-US" dirty="0"/>
                        <a:t> | </a:t>
                      </a:r>
                      <a:r>
                        <a:rPr lang="en-US" dirty="0"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chases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89351846"/>
                  </a:ext>
                </a:extLst>
              </a:tr>
            </a:tbl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D08FA30-F9E1-0B07-A05D-3D658CF9708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3371962"/>
              </p:ext>
            </p:extLst>
          </p:nvPr>
        </p:nvGraphicFramePr>
        <p:xfrm>
          <a:off x="742950" y="4334862"/>
          <a:ext cx="10515600" cy="1112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51334">
                  <a:extLst>
                    <a:ext uri="{9D8B030D-6E8A-4147-A177-3AD203B41FA5}">
                      <a16:colId xmlns:a16="http://schemas.microsoft.com/office/drawing/2014/main" val="492463501"/>
                    </a:ext>
                  </a:extLst>
                </a:gridCol>
                <a:gridCol w="8864266">
                  <a:extLst>
                    <a:ext uri="{9D8B030D-6E8A-4147-A177-3AD203B41FA5}">
                      <a16:colId xmlns:a16="http://schemas.microsoft.com/office/drawing/2014/main" val="3225413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Terminals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{a, the, dog, cat, mice, chase, chases}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77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Non-terminals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{Sentence, Subject, Predicate, Object, Article, Noun, Verb}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054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Start 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89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7531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language generated from our CFG is a set of sentences</a:t>
            </a:r>
          </a:p>
          <a:p>
            <a:r>
              <a:rPr lang="en-US" dirty="0"/>
              <a:t>Each sentence can be generated by repeated application of the rules</a:t>
            </a:r>
          </a:p>
          <a:p>
            <a:endParaRPr lang="en-US" dirty="0"/>
          </a:p>
          <a:p>
            <a:r>
              <a:rPr lang="en-US" dirty="0"/>
              <a:t>Note: Each valid sentence generated from the CFG can be viewed entirely as an ordered tuple of terminals.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8756575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 to allow “the dog and the cat” as the subject?</a:t>
            </a:r>
          </a:p>
          <a:p>
            <a:r>
              <a:rPr lang="en-US" dirty="0"/>
              <a:t>Currently it is: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Sentence ::= Subject Predicate Object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439925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 to allow “the dog and the cat” as the subject?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Sentence ::= Subject (Conjunction Subject)* Predicate Object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539581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 to allow “the dog and the cat” as the subject?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Sentence ::= Subject (Conjunction Subject)* Predicate Object</a:t>
            </a:r>
          </a:p>
          <a:p>
            <a:endParaRPr lang="en-US" dirty="0"/>
          </a:p>
          <a:p>
            <a:r>
              <a:rPr lang="en-US" dirty="0"/>
              <a:t>This will enable:</a:t>
            </a:r>
          </a:p>
          <a:p>
            <a:pPr marL="0" indent="0">
              <a:buNone/>
            </a:pPr>
            <a:r>
              <a:rPr lang="en-US" dirty="0"/>
              <a:t>The dog and the cat and the dog and the mice and the cat chase a cat.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1336113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dog and the cat and the dog  or  the mice and the cat chase a cat.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42949E-02BD-9639-56EF-C2ED1C829232}"/>
              </a:ext>
            </a:extLst>
          </p:cNvPr>
          <p:cNvSpPr txBox="1"/>
          <p:nvPr/>
        </p:nvSpPr>
        <p:spPr>
          <a:xfrm>
            <a:off x="5235923" y="5297750"/>
            <a:ext cx="172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Sentence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6DFFF7-0CB1-57BB-A461-8645B7237F51}"/>
              </a:ext>
            </a:extLst>
          </p:cNvPr>
          <p:cNvSpPr txBox="1"/>
          <p:nvPr/>
        </p:nvSpPr>
        <p:spPr>
          <a:xfrm>
            <a:off x="754277" y="232280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Article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05BB87-4AF4-6EAD-2DB0-80967150AC39}"/>
              </a:ext>
            </a:extLst>
          </p:cNvPr>
          <p:cNvSpPr txBox="1"/>
          <p:nvPr/>
        </p:nvSpPr>
        <p:spPr>
          <a:xfrm>
            <a:off x="1477920" y="232280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379729-FB0A-DA62-6624-30F776301D78}"/>
              </a:ext>
            </a:extLst>
          </p:cNvPr>
          <p:cNvSpPr txBox="1"/>
          <p:nvPr/>
        </p:nvSpPr>
        <p:spPr>
          <a:xfrm>
            <a:off x="946219" y="315849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Subject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4ED517-056C-89DA-B72D-E9A5970981AE}"/>
              </a:ext>
            </a:extLst>
          </p:cNvPr>
          <p:cNvSpPr txBox="1"/>
          <p:nvPr/>
        </p:nvSpPr>
        <p:spPr>
          <a:xfrm>
            <a:off x="2204093" y="3158494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Conj.   Subject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10E49D-3265-63A1-90EB-F7EC2CDA2333}"/>
              </a:ext>
            </a:extLst>
          </p:cNvPr>
          <p:cNvSpPr txBox="1"/>
          <p:nvPr/>
        </p:nvSpPr>
        <p:spPr>
          <a:xfrm>
            <a:off x="3874737" y="3158494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Conj.     Subject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F7DCD5-431F-5BAF-0727-A1B0B93538A6}"/>
              </a:ext>
            </a:extLst>
          </p:cNvPr>
          <p:cNvSpPr txBox="1"/>
          <p:nvPr/>
        </p:nvSpPr>
        <p:spPr>
          <a:xfrm>
            <a:off x="5721457" y="3158494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Conj.     Subject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1CAC0A-A253-2A0C-38DE-DD09AC6360D2}"/>
              </a:ext>
            </a:extLst>
          </p:cNvPr>
          <p:cNvSpPr txBox="1"/>
          <p:nvPr/>
        </p:nvSpPr>
        <p:spPr>
          <a:xfrm>
            <a:off x="7719546" y="3158494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Conj.     Subject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B1F444-7029-E152-4A48-58BF1C349597}"/>
              </a:ext>
            </a:extLst>
          </p:cNvPr>
          <p:cNvSpPr txBox="1"/>
          <p:nvPr/>
        </p:nvSpPr>
        <p:spPr>
          <a:xfrm>
            <a:off x="9466118" y="3158494"/>
            <a:ext cx="62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A85AB6-48E8-5A48-02C6-86E56D65FF5A}"/>
              </a:ext>
            </a:extLst>
          </p:cNvPr>
          <p:cNvSpPr txBox="1"/>
          <p:nvPr/>
        </p:nvSpPr>
        <p:spPr>
          <a:xfrm>
            <a:off x="10033445" y="2322806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Article Noun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6630DB-E0BD-0E04-D4B8-2E78A841B28C}"/>
              </a:ext>
            </a:extLst>
          </p:cNvPr>
          <p:cNvSpPr txBox="1"/>
          <p:nvPr/>
        </p:nvSpPr>
        <p:spPr>
          <a:xfrm>
            <a:off x="10274696" y="315849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Object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15861E-E6E3-055A-1DEE-EF913C809441}"/>
              </a:ext>
            </a:extLst>
          </p:cNvPr>
          <p:cNvSpPr txBox="1"/>
          <p:nvPr/>
        </p:nvSpPr>
        <p:spPr>
          <a:xfrm>
            <a:off x="2620654" y="232280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Article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E91843-3754-5A22-3CEC-485C2051A36F}"/>
              </a:ext>
            </a:extLst>
          </p:cNvPr>
          <p:cNvSpPr txBox="1"/>
          <p:nvPr/>
        </p:nvSpPr>
        <p:spPr>
          <a:xfrm>
            <a:off x="3344297" y="232280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88A364-AC2D-91D9-1FBF-90BC6F3F77F7}"/>
              </a:ext>
            </a:extLst>
          </p:cNvPr>
          <p:cNvSpPr txBox="1"/>
          <p:nvPr/>
        </p:nvSpPr>
        <p:spPr>
          <a:xfrm>
            <a:off x="4379409" y="232280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Article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BB4537-F911-9403-114A-6A903CB24B0F}"/>
              </a:ext>
            </a:extLst>
          </p:cNvPr>
          <p:cNvSpPr txBox="1"/>
          <p:nvPr/>
        </p:nvSpPr>
        <p:spPr>
          <a:xfrm>
            <a:off x="5103052" y="232280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FA2036-D7E9-22B5-85D3-F62DEB114E2C}"/>
              </a:ext>
            </a:extLst>
          </p:cNvPr>
          <p:cNvSpPr txBox="1"/>
          <p:nvPr/>
        </p:nvSpPr>
        <p:spPr>
          <a:xfrm>
            <a:off x="6252912" y="232280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Article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98DE87-708B-4839-1735-2B7D4CC32249}"/>
              </a:ext>
            </a:extLst>
          </p:cNvPr>
          <p:cNvSpPr txBox="1"/>
          <p:nvPr/>
        </p:nvSpPr>
        <p:spPr>
          <a:xfrm>
            <a:off x="6976555" y="232280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83B52D-217A-2B8A-16AC-303A1FF95DC4}"/>
              </a:ext>
            </a:extLst>
          </p:cNvPr>
          <p:cNvSpPr txBox="1"/>
          <p:nvPr/>
        </p:nvSpPr>
        <p:spPr>
          <a:xfrm>
            <a:off x="8043245" y="232280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Article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8A8638-5422-AE0F-2BC3-BCB7E0156C01}"/>
              </a:ext>
            </a:extLst>
          </p:cNvPr>
          <p:cNvSpPr txBox="1"/>
          <p:nvPr/>
        </p:nvSpPr>
        <p:spPr>
          <a:xfrm>
            <a:off x="8766888" y="232280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DEC3D6-7377-E78B-26F1-530C91052BE1}"/>
              </a:ext>
            </a:extLst>
          </p:cNvPr>
          <p:cNvSpPr txBox="1"/>
          <p:nvPr/>
        </p:nvSpPr>
        <p:spPr>
          <a:xfrm>
            <a:off x="3769048" y="4569545"/>
            <a:ext cx="4653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Subject     (Conj. Subject)*     Predicate     Object</a:t>
            </a:r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id="{E3B9FD4E-275C-9E9E-6FCE-A3557E5A179A}"/>
              </a:ext>
            </a:extLst>
          </p:cNvPr>
          <p:cNvSpPr/>
          <p:nvPr/>
        </p:nvSpPr>
        <p:spPr>
          <a:xfrm rot="16200000">
            <a:off x="6027618" y="2842444"/>
            <a:ext cx="119929" cy="4500603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B78751-1102-013D-717D-7964A0FBA31F}"/>
              </a:ext>
            </a:extLst>
          </p:cNvPr>
          <p:cNvCxnSpPr/>
          <p:nvPr/>
        </p:nvCxnSpPr>
        <p:spPr>
          <a:xfrm>
            <a:off x="1548084" y="3527826"/>
            <a:ext cx="2326653" cy="1122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7E6D895-6874-8A94-3511-4AE35D622346}"/>
              </a:ext>
            </a:extLst>
          </p:cNvPr>
          <p:cNvCxnSpPr/>
          <p:nvPr/>
        </p:nvCxnSpPr>
        <p:spPr>
          <a:xfrm>
            <a:off x="3226526" y="3600170"/>
            <a:ext cx="2226141" cy="1050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9857A80-C8A0-CFC8-B66E-15F430B17236}"/>
              </a:ext>
            </a:extLst>
          </p:cNvPr>
          <p:cNvCxnSpPr>
            <a:stCxn id="14" idx="2"/>
          </p:cNvCxnSpPr>
          <p:nvPr/>
        </p:nvCxnSpPr>
        <p:spPr>
          <a:xfrm>
            <a:off x="4712467" y="3527826"/>
            <a:ext cx="740200" cy="1109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54D7958-C16A-C0DB-7E8C-B3DACAEBFCBE}"/>
              </a:ext>
            </a:extLst>
          </p:cNvPr>
          <p:cNvCxnSpPr>
            <a:stCxn id="15" idx="2"/>
          </p:cNvCxnSpPr>
          <p:nvPr/>
        </p:nvCxnSpPr>
        <p:spPr>
          <a:xfrm flipH="1">
            <a:off x="5452667" y="3527826"/>
            <a:ext cx="1106520" cy="1122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BE48BF-5606-65BB-F372-626FF8E82BA5}"/>
              </a:ext>
            </a:extLst>
          </p:cNvPr>
          <p:cNvCxnSpPr>
            <a:stCxn id="16" idx="2"/>
          </p:cNvCxnSpPr>
          <p:nvPr/>
        </p:nvCxnSpPr>
        <p:spPr>
          <a:xfrm flipH="1">
            <a:off x="5452667" y="3527826"/>
            <a:ext cx="3104609" cy="1122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70DF3A2-BC1E-32BB-FBA9-57235B170D12}"/>
              </a:ext>
            </a:extLst>
          </p:cNvPr>
          <p:cNvCxnSpPr>
            <a:stCxn id="17" idx="2"/>
          </p:cNvCxnSpPr>
          <p:nvPr/>
        </p:nvCxnSpPr>
        <p:spPr>
          <a:xfrm flipH="1">
            <a:off x="7046719" y="3527826"/>
            <a:ext cx="2730414" cy="1109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0A0FAA6-C039-846E-D6FE-82423A15C321}"/>
              </a:ext>
            </a:extLst>
          </p:cNvPr>
          <p:cNvCxnSpPr>
            <a:stCxn id="20" idx="2"/>
          </p:cNvCxnSpPr>
          <p:nvPr/>
        </p:nvCxnSpPr>
        <p:spPr>
          <a:xfrm flipH="1">
            <a:off x="8065355" y="3527826"/>
            <a:ext cx="2611054" cy="1064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610EDAD-41EF-ACDF-3973-E5718B4481B0}"/>
              </a:ext>
            </a:extLst>
          </p:cNvPr>
          <p:cNvCxnSpPr/>
          <p:nvPr/>
        </p:nvCxnSpPr>
        <p:spPr>
          <a:xfrm>
            <a:off x="2455817" y="2272937"/>
            <a:ext cx="78377" cy="885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017462A-A14A-693D-6B22-D1059EA8C927}"/>
              </a:ext>
            </a:extLst>
          </p:cNvPr>
          <p:cNvCxnSpPr/>
          <p:nvPr/>
        </p:nvCxnSpPr>
        <p:spPr>
          <a:xfrm>
            <a:off x="4164359" y="2233947"/>
            <a:ext cx="33050" cy="1005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017B0B2-BC18-DC74-1450-E35916F5047F}"/>
              </a:ext>
            </a:extLst>
          </p:cNvPr>
          <p:cNvCxnSpPr/>
          <p:nvPr/>
        </p:nvCxnSpPr>
        <p:spPr>
          <a:xfrm>
            <a:off x="6005927" y="2233947"/>
            <a:ext cx="0" cy="924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6EED79-FCB6-9CC5-6E39-17DBB04D6549}"/>
              </a:ext>
            </a:extLst>
          </p:cNvPr>
          <p:cNvCxnSpPr/>
          <p:nvPr/>
        </p:nvCxnSpPr>
        <p:spPr>
          <a:xfrm>
            <a:off x="7883434" y="2272937"/>
            <a:ext cx="104503" cy="966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ABCC318-6E9D-0FE2-8A5C-82CC8BBEE505}"/>
              </a:ext>
            </a:extLst>
          </p:cNvPr>
          <p:cNvCxnSpPr>
            <a:endCxn id="17" idx="0"/>
          </p:cNvCxnSpPr>
          <p:nvPr/>
        </p:nvCxnSpPr>
        <p:spPr>
          <a:xfrm>
            <a:off x="9757766" y="2272937"/>
            <a:ext cx="19367" cy="885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9369704-9FAA-173E-63BB-5D501B3F238E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1151181" y="2692138"/>
            <a:ext cx="234422" cy="46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DC85F89-603A-BA98-EBE3-E8C291C6DBEE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 flipH="1">
            <a:off x="1385603" y="2692138"/>
            <a:ext cx="441932" cy="46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8048AE1-68B3-29B3-6002-C43F3F55A568}"/>
              </a:ext>
            </a:extLst>
          </p:cNvPr>
          <p:cNvCxnSpPr>
            <a:stCxn id="22" idx="2"/>
          </p:cNvCxnSpPr>
          <p:nvPr/>
        </p:nvCxnSpPr>
        <p:spPr>
          <a:xfrm>
            <a:off x="3017558" y="2692138"/>
            <a:ext cx="280813" cy="46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B7A9705-B0DA-BA61-FB47-917E02EC1AF5}"/>
              </a:ext>
            </a:extLst>
          </p:cNvPr>
          <p:cNvCxnSpPr>
            <a:stCxn id="23" idx="2"/>
          </p:cNvCxnSpPr>
          <p:nvPr/>
        </p:nvCxnSpPr>
        <p:spPr>
          <a:xfrm flipH="1">
            <a:off x="3298371" y="2692138"/>
            <a:ext cx="395541" cy="46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2F27392-7F3A-42EE-CAA7-E19BD7CCC88C}"/>
              </a:ext>
            </a:extLst>
          </p:cNvPr>
          <p:cNvCxnSpPr>
            <a:stCxn id="24" idx="2"/>
          </p:cNvCxnSpPr>
          <p:nvPr/>
        </p:nvCxnSpPr>
        <p:spPr>
          <a:xfrm>
            <a:off x="4776313" y="2692138"/>
            <a:ext cx="326739" cy="54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0F44FC1-FC2F-E3C2-94BA-0970BE81A1E6}"/>
              </a:ext>
            </a:extLst>
          </p:cNvPr>
          <p:cNvCxnSpPr>
            <a:stCxn id="25" idx="2"/>
          </p:cNvCxnSpPr>
          <p:nvPr/>
        </p:nvCxnSpPr>
        <p:spPr>
          <a:xfrm flipH="1">
            <a:off x="5118123" y="2692138"/>
            <a:ext cx="334544" cy="54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04291-4D96-323D-6D74-D75806AD31E6}"/>
              </a:ext>
            </a:extLst>
          </p:cNvPr>
          <p:cNvCxnSpPr>
            <a:stCxn id="26" idx="2"/>
          </p:cNvCxnSpPr>
          <p:nvPr/>
        </p:nvCxnSpPr>
        <p:spPr>
          <a:xfrm>
            <a:off x="6649816" y="2692138"/>
            <a:ext cx="214715" cy="46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61F27FB-DC46-11A4-B218-4C30ECE9CA31}"/>
              </a:ext>
            </a:extLst>
          </p:cNvPr>
          <p:cNvCxnSpPr/>
          <p:nvPr/>
        </p:nvCxnSpPr>
        <p:spPr>
          <a:xfrm flipH="1">
            <a:off x="6905442" y="2660063"/>
            <a:ext cx="305165" cy="498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595E1A8-9A8F-AFE4-A135-6D6E783850D5}"/>
              </a:ext>
            </a:extLst>
          </p:cNvPr>
          <p:cNvCxnSpPr>
            <a:stCxn id="28" idx="2"/>
          </p:cNvCxnSpPr>
          <p:nvPr/>
        </p:nvCxnSpPr>
        <p:spPr>
          <a:xfrm>
            <a:off x="8440149" y="2692138"/>
            <a:ext cx="396903" cy="46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6051E28-2187-9982-53E2-BEE4636F7156}"/>
              </a:ext>
            </a:extLst>
          </p:cNvPr>
          <p:cNvCxnSpPr>
            <a:stCxn id="29" idx="2"/>
          </p:cNvCxnSpPr>
          <p:nvPr/>
        </p:nvCxnSpPr>
        <p:spPr>
          <a:xfrm flipH="1">
            <a:off x="8837052" y="2692138"/>
            <a:ext cx="279451" cy="46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DB8B20F-FABC-F7D8-AD34-6D1D6939F709}"/>
              </a:ext>
            </a:extLst>
          </p:cNvPr>
          <p:cNvCxnSpPr>
            <a:endCxn id="20" idx="0"/>
          </p:cNvCxnSpPr>
          <p:nvPr/>
        </p:nvCxnSpPr>
        <p:spPr>
          <a:xfrm>
            <a:off x="10378440" y="2692138"/>
            <a:ext cx="297969" cy="46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C7044EB-1706-491A-4427-1D33075BFD3B}"/>
              </a:ext>
            </a:extLst>
          </p:cNvPr>
          <p:cNvCxnSpPr>
            <a:endCxn id="20" idx="0"/>
          </p:cNvCxnSpPr>
          <p:nvPr/>
        </p:nvCxnSpPr>
        <p:spPr>
          <a:xfrm flipH="1">
            <a:off x="10676409" y="2692138"/>
            <a:ext cx="322517" cy="46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F5D78CF-7775-C191-1D38-4FE8B036ABAF}"/>
              </a:ext>
            </a:extLst>
          </p:cNvPr>
          <p:cNvCxnSpPr>
            <a:cxnSpLocks/>
          </p:cNvCxnSpPr>
          <p:nvPr/>
        </p:nvCxnSpPr>
        <p:spPr>
          <a:xfrm>
            <a:off x="1201783" y="2211970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F11D953-9AA9-1F70-EC2F-619600799AC4}"/>
              </a:ext>
            </a:extLst>
          </p:cNvPr>
          <p:cNvCxnSpPr>
            <a:cxnSpLocks/>
          </p:cNvCxnSpPr>
          <p:nvPr/>
        </p:nvCxnSpPr>
        <p:spPr>
          <a:xfrm>
            <a:off x="1824986" y="2211970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60F1BEE-9081-A42E-A848-DDFFF7ACE804}"/>
              </a:ext>
            </a:extLst>
          </p:cNvPr>
          <p:cNvCxnSpPr>
            <a:cxnSpLocks/>
          </p:cNvCxnSpPr>
          <p:nvPr/>
        </p:nvCxnSpPr>
        <p:spPr>
          <a:xfrm>
            <a:off x="3042946" y="2211970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EBA9829-2FD3-FF99-3F90-AC27D3BF92B1}"/>
              </a:ext>
            </a:extLst>
          </p:cNvPr>
          <p:cNvCxnSpPr>
            <a:cxnSpLocks/>
          </p:cNvCxnSpPr>
          <p:nvPr/>
        </p:nvCxnSpPr>
        <p:spPr>
          <a:xfrm>
            <a:off x="3666149" y="2211970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22D802F-7481-3A95-259F-313AACF5E6B7}"/>
              </a:ext>
            </a:extLst>
          </p:cNvPr>
          <p:cNvCxnSpPr>
            <a:cxnSpLocks/>
          </p:cNvCxnSpPr>
          <p:nvPr/>
        </p:nvCxnSpPr>
        <p:spPr>
          <a:xfrm>
            <a:off x="4808233" y="2211970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835F6F2-A694-BD60-D298-5EE81798DD9F}"/>
              </a:ext>
            </a:extLst>
          </p:cNvPr>
          <p:cNvCxnSpPr>
            <a:cxnSpLocks/>
          </p:cNvCxnSpPr>
          <p:nvPr/>
        </p:nvCxnSpPr>
        <p:spPr>
          <a:xfrm>
            <a:off x="5431436" y="2211970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5DB9E9A-CF07-EC4B-D5F0-366501BA3303}"/>
              </a:ext>
            </a:extLst>
          </p:cNvPr>
          <p:cNvCxnSpPr>
            <a:cxnSpLocks/>
          </p:cNvCxnSpPr>
          <p:nvPr/>
        </p:nvCxnSpPr>
        <p:spPr>
          <a:xfrm>
            <a:off x="6664235" y="2211765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0C3A689-DBF9-8B1C-B3A3-86246BCE8E67}"/>
              </a:ext>
            </a:extLst>
          </p:cNvPr>
          <p:cNvCxnSpPr>
            <a:cxnSpLocks/>
          </p:cNvCxnSpPr>
          <p:nvPr/>
        </p:nvCxnSpPr>
        <p:spPr>
          <a:xfrm>
            <a:off x="7287438" y="2211765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FCC695D-918A-E3F1-7A1E-09A3BE218FAA}"/>
              </a:ext>
            </a:extLst>
          </p:cNvPr>
          <p:cNvCxnSpPr>
            <a:cxnSpLocks/>
          </p:cNvCxnSpPr>
          <p:nvPr/>
        </p:nvCxnSpPr>
        <p:spPr>
          <a:xfrm>
            <a:off x="8491663" y="2211765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6303779-58D8-D5E5-FCF3-1345607A9F3C}"/>
              </a:ext>
            </a:extLst>
          </p:cNvPr>
          <p:cNvCxnSpPr>
            <a:cxnSpLocks/>
          </p:cNvCxnSpPr>
          <p:nvPr/>
        </p:nvCxnSpPr>
        <p:spPr>
          <a:xfrm>
            <a:off x="9114866" y="2211765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0135246-ED47-63C1-62DA-3290E53E4305}"/>
              </a:ext>
            </a:extLst>
          </p:cNvPr>
          <p:cNvCxnSpPr>
            <a:cxnSpLocks/>
          </p:cNvCxnSpPr>
          <p:nvPr/>
        </p:nvCxnSpPr>
        <p:spPr>
          <a:xfrm>
            <a:off x="10282646" y="2218402"/>
            <a:ext cx="0" cy="20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94403BA-B75D-9BB6-2B96-BA74F9808A79}"/>
              </a:ext>
            </a:extLst>
          </p:cNvPr>
          <p:cNvCxnSpPr>
            <a:cxnSpLocks/>
          </p:cNvCxnSpPr>
          <p:nvPr/>
        </p:nvCxnSpPr>
        <p:spPr>
          <a:xfrm>
            <a:off x="10676409" y="2233947"/>
            <a:ext cx="229440" cy="193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7501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Limitations of CFGs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generate incorrect sentences.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“The cat chase a mice”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Thus, </a:t>
            </a:r>
            <a:r>
              <a:rPr lang="en-US" i="1" dirty="0"/>
              <a:t>simple </a:t>
            </a:r>
            <a:r>
              <a:rPr lang="en-US" dirty="0"/>
              <a:t>CFGs are suitable for describing syntax, but “chase” contextually needs to be “chases” and “mice” cannot be preceded with “a”.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0108053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Limitations of CFGs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generate incorrect sentences.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“The cat chase a mice”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Thus, </a:t>
            </a:r>
            <a:r>
              <a:rPr lang="en-US" i="1" dirty="0"/>
              <a:t>simple</a:t>
            </a:r>
            <a:r>
              <a:rPr lang="en-US" dirty="0"/>
              <a:t> CFGs are suitable for describing syntax, but “chase” contextually needs to be “chases” and “mice” cannot be preceded with “a”.</a:t>
            </a:r>
          </a:p>
          <a:p>
            <a:r>
              <a:rPr lang="en-US" dirty="0"/>
              <a:t>For PA1, we only focus on syntactic analysis and not contextual. Therefore, “The cat chase a mice” is a valid sentence.. for now.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5413300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Mini-Triangle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Expressions for mini-Triangle, for simple arithmetic operations</a:t>
            </a:r>
          </a:p>
          <a:p>
            <a:r>
              <a:rPr lang="en-US" dirty="0"/>
              <a:t>Exp		::= </a:t>
            </a:r>
            <a:r>
              <a:rPr lang="en-US" dirty="0" err="1"/>
              <a:t>PrimExp</a:t>
            </a:r>
            <a:r>
              <a:rPr lang="en-US" dirty="0"/>
              <a:t> | Exp </a:t>
            </a:r>
            <a:r>
              <a:rPr lang="en-US" dirty="0" err="1"/>
              <a:t>Oper</a:t>
            </a:r>
            <a:r>
              <a:rPr lang="en-US" dirty="0"/>
              <a:t> </a:t>
            </a:r>
            <a:r>
              <a:rPr lang="en-US" dirty="0" err="1"/>
              <a:t>PrimExp</a:t>
            </a:r>
            <a:endParaRPr lang="en-US" dirty="0"/>
          </a:p>
          <a:p>
            <a:r>
              <a:rPr lang="en-US" dirty="0" err="1"/>
              <a:t>PrimExp</a:t>
            </a:r>
            <a:r>
              <a:rPr lang="en-US" dirty="0"/>
              <a:t>	::=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intlit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</a:t>
            </a:r>
            <a:r>
              <a:rPr lang="en-US" dirty="0" err="1"/>
              <a:t>Oper</a:t>
            </a:r>
            <a:r>
              <a:rPr lang="en-US" dirty="0"/>
              <a:t> </a:t>
            </a:r>
            <a:r>
              <a:rPr lang="en-US" dirty="0" err="1"/>
              <a:t>PrimExp</a:t>
            </a:r>
            <a:r>
              <a:rPr lang="en-US" dirty="0"/>
              <a:t> | ( Exp )</a:t>
            </a:r>
          </a:p>
          <a:p>
            <a:r>
              <a:rPr lang="en-US" dirty="0" err="1"/>
              <a:t>Oper</a:t>
            </a:r>
            <a:r>
              <a:rPr lang="en-US" dirty="0"/>
              <a:t>	::=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+</a:t>
            </a:r>
            <a:r>
              <a:rPr lang="en-US" dirty="0"/>
              <a:t> |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-</a:t>
            </a:r>
            <a:r>
              <a:rPr lang="en-US" dirty="0"/>
              <a:t> |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*</a:t>
            </a:r>
            <a:r>
              <a:rPr lang="en-US" dirty="0"/>
              <a:t> |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/</a:t>
            </a:r>
            <a:r>
              <a:rPr lang="en-US" dirty="0"/>
              <a:t> |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&lt;</a:t>
            </a:r>
            <a:r>
              <a:rPr lang="en-US" dirty="0"/>
              <a:t> |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&gt;</a:t>
            </a:r>
            <a:r>
              <a:rPr lang="en-US" dirty="0"/>
              <a:t> |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=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490958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Mini-Triangle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Commands for Mini-Triangle</a:t>
            </a:r>
          </a:p>
          <a:p>
            <a:r>
              <a:rPr lang="en-US" dirty="0">
                <a:ea typeface="MS Mincho" panose="02020609040205080304" pitchFamily="49" charset="-128"/>
              </a:rPr>
              <a:t>Program	::= </a:t>
            </a:r>
            <a:r>
              <a:rPr lang="en-US" dirty="0" err="1">
                <a:ea typeface="MS Mincho" panose="02020609040205080304" pitchFamily="49" charset="-128"/>
              </a:rPr>
              <a:t>Cmd</a:t>
            </a:r>
            <a:endParaRPr lang="en-US" dirty="0">
              <a:ea typeface="MS Mincho" panose="02020609040205080304" pitchFamily="49" charset="-128"/>
            </a:endParaRPr>
          </a:p>
          <a:p>
            <a:r>
              <a:rPr lang="en-US" dirty="0" err="1">
                <a:ea typeface="MS Mincho" panose="02020609040205080304" pitchFamily="49" charset="-128"/>
              </a:rPr>
              <a:t>Cmd</a:t>
            </a:r>
            <a:r>
              <a:rPr lang="en-US" dirty="0">
                <a:ea typeface="MS Mincho" panose="02020609040205080304" pitchFamily="49" charset="-128"/>
              </a:rPr>
              <a:t>		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>
                <a:ea typeface="MS Mincho" panose="02020609040205080304" pitchFamily="49" charset="-128"/>
              </a:rPr>
              <a:t>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:=</a:t>
            </a:r>
            <a:r>
              <a:rPr lang="en-US" dirty="0">
                <a:ea typeface="MS Mincho" panose="02020609040205080304" pitchFamily="49" charset="-128"/>
              </a:rPr>
              <a:t> Exp |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let</a:t>
            </a:r>
            <a:r>
              <a:rPr lang="en-US" dirty="0">
                <a:ea typeface="MS Mincho" panose="02020609040205080304" pitchFamily="49" charset="-128"/>
              </a:rPr>
              <a:t> </a:t>
            </a:r>
            <a:r>
              <a:rPr lang="en-US" dirty="0" err="1">
                <a:ea typeface="MS Mincho" panose="02020609040205080304" pitchFamily="49" charset="-128"/>
              </a:rPr>
              <a:t>Decl</a:t>
            </a:r>
            <a:r>
              <a:rPr lang="en-US" dirty="0">
                <a:ea typeface="MS Mincho" panose="02020609040205080304" pitchFamily="49" charset="-128"/>
              </a:rPr>
              <a:t>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in</a:t>
            </a:r>
            <a:r>
              <a:rPr lang="en-US" dirty="0">
                <a:ea typeface="MS Mincho" panose="02020609040205080304" pitchFamily="49" charset="-128"/>
              </a:rPr>
              <a:t> </a:t>
            </a:r>
            <a:r>
              <a:rPr lang="en-US" dirty="0" err="1">
                <a:ea typeface="MS Mincho" panose="02020609040205080304" pitchFamily="49" charset="-128"/>
              </a:rPr>
              <a:t>Cmd</a:t>
            </a:r>
            <a:endParaRPr lang="en-US" dirty="0">
              <a:ea typeface="MS Mincho" panose="02020609040205080304" pitchFamily="49" charset="-128"/>
            </a:endParaRPr>
          </a:p>
          <a:p>
            <a:r>
              <a:rPr lang="en-US" dirty="0" err="1">
                <a:ea typeface="MS Mincho" panose="02020609040205080304" pitchFamily="49" charset="-128"/>
              </a:rPr>
              <a:t>Decl</a:t>
            </a:r>
            <a:r>
              <a:rPr lang="en-US" dirty="0">
                <a:ea typeface="MS Mincho" panose="02020609040205080304" pitchFamily="49" charset="-128"/>
              </a:rPr>
              <a:t>		::=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var</a:t>
            </a:r>
            <a:r>
              <a:rPr lang="en-US" dirty="0">
                <a:ea typeface="MS Mincho" panose="02020609040205080304" pitchFamily="49" charset="-128"/>
              </a:rPr>
              <a:t>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>
                <a:ea typeface="MS Mincho" panose="02020609040205080304" pitchFamily="49" charset="-128"/>
              </a:rPr>
              <a:t> </a:t>
            </a:r>
            <a:r>
              <a:rPr lang="en-US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:</a:t>
            </a:r>
            <a:r>
              <a:rPr lang="en-US" dirty="0">
                <a:ea typeface="MS Mincho" panose="02020609040205080304" pitchFamily="49" charset="-128"/>
              </a:rPr>
              <a:t>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type</a:t>
            </a:r>
          </a:p>
          <a:p>
            <a:endParaRPr lang="en-US" dirty="0">
              <a:ea typeface="MS Mincho" panose="02020609040205080304" pitchFamily="49" charset="-128"/>
            </a:endParaRPr>
          </a:p>
          <a:p>
            <a:endParaRPr lang="en-US" dirty="0">
              <a:ea typeface="MS Mincho" panose="02020609040205080304" pitchFamily="49" charset="-128"/>
            </a:endParaRPr>
          </a:p>
          <a:p>
            <a:endParaRPr lang="en-US" dirty="0">
              <a:ea typeface="MS Mincho" panose="02020609040205080304" pitchFamily="49" charset="-12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8288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Java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This allows Java programs to run “cross-platform”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JVM interprets the</a:t>
            </a:r>
            <a:br>
              <a:rPr lang="en-US" dirty="0"/>
            </a:br>
            <a:r>
              <a:rPr lang="en-US" dirty="0"/>
              <a:t>compiled code and runs</a:t>
            </a:r>
            <a:br>
              <a:rPr lang="en-US" dirty="0"/>
            </a:br>
            <a:r>
              <a:rPr lang="en-US" dirty="0"/>
              <a:t>it on the underlying 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CA097E-D2FB-A0F9-62F9-91F6A06142F6}"/>
              </a:ext>
            </a:extLst>
          </p:cNvPr>
          <p:cNvSpPr/>
          <p:nvPr/>
        </p:nvSpPr>
        <p:spPr>
          <a:xfrm>
            <a:off x="2914649" y="2376232"/>
            <a:ext cx="1798721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 Code</a:t>
            </a:r>
          </a:p>
          <a:p>
            <a:pPr algn="ctr"/>
            <a:r>
              <a:rPr lang="en-US" dirty="0"/>
              <a:t>main.java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8C7687-5BC3-018A-258B-E029B28BE974}"/>
              </a:ext>
            </a:extLst>
          </p:cNvPr>
          <p:cNvSpPr/>
          <p:nvPr/>
        </p:nvSpPr>
        <p:spPr>
          <a:xfrm>
            <a:off x="5196639" y="2376231"/>
            <a:ext cx="1798721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Compiler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2711ED-9C6E-12FE-DB3B-2D2C1A610671}"/>
              </a:ext>
            </a:extLst>
          </p:cNvPr>
          <p:cNvSpPr/>
          <p:nvPr/>
        </p:nvSpPr>
        <p:spPr>
          <a:xfrm>
            <a:off x="5196638" y="3449046"/>
            <a:ext cx="1798721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Compiled file</a:t>
            </a:r>
          </a:p>
          <a:p>
            <a:pPr algn="ctr"/>
            <a:r>
              <a:rPr lang="en-US" dirty="0" err="1"/>
              <a:t>main.class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E00DB1-7E19-AF53-EBE8-6DEB60A0A3B1}"/>
              </a:ext>
            </a:extLst>
          </p:cNvPr>
          <p:cNvSpPr/>
          <p:nvPr/>
        </p:nvSpPr>
        <p:spPr>
          <a:xfrm>
            <a:off x="5196639" y="4607068"/>
            <a:ext cx="5943599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Java Virtual Machine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491373-2214-2082-8FED-9991A27F1402}"/>
              </a:ext>
            </a:extLst>
          </p:cNvPr>
          <p:cNvSpPr/>
          <p:nvPr/>
        </p:nvSpPr>
        <p:spPr>
          <a:xfrm>
            <a:off x="5196638" y="5346635"/>
            <a:ext cx="5943599" cy="6557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7EA4B7B-DDEC-2A4F-A6E3-C4A326BC7FDA}"/>
              </a:ext>
            </a:extLst>
          </p:cNvPr>
          <p:cNvSpPr/>
          <p:nvPr/>
        </p:nvSpPr>
        <p:spPr>
          <a:xfrm>
            <a:off x="4830679" y="2628899"/>
            <a:ext cx="246647" cy="1925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F5DBC407-E5D0-1EB0-F255-334F8C9DBD59}"/>
              </a:ext>
            </a:extLst>
          </p:cNvPr>
          <p:cNvSpPr/>
          <p:nvPr/>
        </p:nvSpPr>
        <p:spPr>
          <a:xfrm rot="5400000">
            <a:off x="5972674" y="3132045"/>
            <a:ext cx="246647" cy="1925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DA3E649-618A-EDDB-44E2-ECD06F808B36}"/>
              </a:ext>
            </a:extLst>
          </p:cNvPr>
          <p:cNvSpPr/>
          <p:nvPr/>
        </p:nvSpPr>
        <p:spPr>
          <a:xfrm rot="5400000">
            <a:off x="5972673" y="4212884"/>
            <a:ext cx="246647" cy="1925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880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 valid command for mini-Triangle?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let var x: Integer in x := 5 + (2*10)</a:t>
            </a:r>
          </a:p>
          <a:p>
            <a:endParaRPr lang="en-US" dirty="0"/>
          </a:p>
          <a:p>
            <a:r>
              <a:rPr lang="en-US" dirty="0"/>
              <a:t>For each token, classify it according to the grammar.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Oper</a:t>
            </a:r>
            <a:r>
              <a:rPr lang="en-US" dirty="0"/>
              <a:t>, </a:t>
            </a:r>
            <a:r>
              <a:rPr lang="en-US" dirty="0" err="1"/>
              <a:t>intlit</a:t>
            </a:r>
            <a:r>
              <a:rPr lang="en-US" dirty="0"/>
              <a:t>, id, let, : (colon), type, in, := (assign), var, </a:t>
            </a:r>
            <a:r>
              <a:rPr lang="en-US" dirty="0" err="1"/>
              <a:t>lparen</a:t>
            </a:r>
            <a:r>
              <a:rPr lang="en-US" dirty="0"/>
              <a:t>, </a:t>
            </a:r>
            <a:r>
              <a:rPr lang="en-US" dirty="0" err="1"/>
              <a:t>rparen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661302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 valid command for mini-Triangle?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let var x: Integer in x := 5 + (2*10)</a:t>
            </a:r>
          </a:p>
          <a:p>
            <a:endParaRPr lang="en-US" dirty="0"/>
          </a:p>
          <a:p>
            <a:r>
              <a:rPr lang="en-US" dirty="0"/>
              <a:t>For each token, classify it according to the grammar.</a:t>
            </a:r>
          </a:p>
          <a:p>
            <a:r>
              <a:rPr lang="en-US" dirty="0"/>
              <a:t>Now group the tokens according to the grammar symbols.</a:t>
            </a:r>
          </a:p>
          <a:p>
            <a:pPr lvl="1"/>
            <a:r>
              <a:rPr lang="en-US" dirty="0"/>
              <a:t>What tokens constitute a </a:t>
            </a:r>
            <a:r>
              <a:rPr lang="en-US" dirty="0" err="1"/>
              <a:t>Decl</a:t>
            </a:r>
            <a:r>
              <a:rPr lang="en-US" dirty="0"/>
              <a:t>, </a:t>
            </a:r>
            <a:r>
              <a:rPr lang="en-US" dirty="0" err="1"/>
              <a:t>Cmd</a:t>
            </a:r>
            <a:r>
              <a:rPr lang="en-US" dirty="0"/>
              <a:t>, Exp, </a:t>
            </a:r>
            <a:r>
              <a:rPr lang="en-US" dirty="0" err="1"/>
              <a:t>PrimExp</a:t>
            </a:r>
            <a:r>
              <a:rPr lang="en-U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9048610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70330"/>
          </a:xfrm>
        </p:spPr>
        <p:txBody>
          <a:bodyPr/>
          <a:lstStyle/>
          <a:p>
            <a:r>
              <a:rPr lang="en-US" dirty="0"/>
              <a:t>Is this a valid command for mini-Triangle?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let var x: Integer in x := 5 + (2*10)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4B1606-A880-B1EF-D159-A371C8A898E0}"/>
              </a:ext>
            </a:extLst>
          </p:cNvPr>
          <p:cNvSpPr txBox="1"/>
          <p:nvPr/>
        </p:nvSpPr>
        <p:spPr>
          <a:xfrm>
            <a:off x="2414428" y="3546226"/>
            <a:ext cx="42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61867A-4498-B4B1-4405-BCD3A73B495A}"/>
              </a:ext>
            </a:extLst>
          </p:cNvPr>
          <p:cNvSpPr txBox="1"/>
          <p:nvPr/>
        </p:nvSpPr>
        <p:spPr>
          <a:xfrm>
            <a:off x="3224374" y="3546226"/>
            <a:ext cx="47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41A2BB-96EE-2710-DB4D-682F62210BA8}"/>
              </a:ext>
            </a:extLst>
          </p:cNvPr>
          <p:cNvSpPr txBox="1"/>
          <p:nvPr/>
        </p:nvSpPr>
        <p:spPr>
          <a:xfrm>
            <a:off x="3843723" y="354622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C589B5-EB7A-4B2B-9132-F68802A905A4}"/>
              </a:ext>
            </a:extLst>
          </p:cNvPr>
          <p:cNvSpPr txBox="1"/>
          <p:nvPr/>
        </p:nvSpPr>
        <p:spPr>
          <a:xfrm>
            <a:off x="4124549" y="3546226"/>
            <a:ext cx="6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F7E6EE-BBC7-39DB-585B-7093A2AD95BF}"/>
              </a:ext>
            </a:extLst>
          </p:cNvPr>
          <p:cNvSpPr txBox="1"/>
          <p:nvPr/>
        </p:nvSpPr>
        <p:spPr>
          <a:xfrm>
            <a:off x="4949906" y="3546226"/>
            <a:ext cx="84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integer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8B00BC-26AE-327B-3AAE-0947F7501F32}"/>
              </a:ext>
            </a:extLst>
          </p:cNvPr>
          <p:cNvSpPr txBox="1"/>
          <p:nvPr/>
        </p:nvSpPr>
        <p:spPr>
          <a:xfrm>
            <a:off x="6241623" y="354622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1402EA-DF14-55AD-5B57-9AAF1BDE82D4}"/>
              </a:ext>
            </a:extLst>
          </p:cNvPr>
          <p:cNvSpPr txBox="1"/>
          <p:nvPr/>
        </p:nvSpPr>
        <p:spPr>
          <a:xfrm>
            <a:off x="6727933" y="354622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4A1B9A-C482-6420-4BEC-0FB7698B85D3}"/>
              </a:ext>
            </a:extLst>
          </p:cNvPr>
          <p:cNvSpPr txBox="1"/>
          <p:nvPr/>
        </p:nvSpPr>
        <p:spPr>
          <a:xfrm>
            <a:off x="7087327" y="3537594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30F75D-2385-D56E-D4F4-BFCF5A27A9FB}"/>
              </a:ext>
            </a:extLst>
          </p:cNvPr>
          <p:cNvSpPr txBox="1"/>
          <p:nvPr/>
        </p:nvSpPr>
        <p:spPr>
          <a:xfrm>
            <a:off x="7756117" y="3538221"/>
            <a:ext cx="616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intlit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02545B-8D0B-F83B-4504-48985331D180}"/>
              </a:ext>
            </a:extLst>
          </p:cNvPr>
          <p:cNvSpPr txBox="1"/>
          <p:nvPr/>
        </p:nvSpPr>
        <p:spPr>
          <a:xfrm>
            <a:off x="8338722" y="35438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D507-0A35-1FF2-0DEE-FE07E7D78C73}"/>
              </a:ext>
            </a:extLst>
          </p:cNvPr>
          <p:cNvSpPr txBox="1"/>
          <p:nvPr/>
        </p:nvSpPr>
        <p:spPr>
          <a:xfrm>
            <a:off x="8683900" y="3537594"/>
            <a:ext cx="2684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Lparen</a:t>
            </a:r>
            <a:r>
              <a:rPr lang="en-US" dirty="0"/>
              <a:t> </a:t>
            </a:r>
            <a:r>
              <a:rPr lang="en-US" dirty="0" err="1"/>
              <a:t>intlit</a:t>
            </a:r>
            <a:r>
              <a:rPr lang="en-US" dirty="0"/>
              <a:t> * </a:t>
            </a:r>
            <a:r>
              <a:rPr lang="en-US" dirty="0" err="1"/>
              <a:t>intlit</a:t>
            </a:r>
            <a:r>
              <a:rPr lang="en-US" dirty="0"/>
              <a:t> </a:t>
            </a:r>
            <a:r>
              <a:rPr lang="en-US" dirty="0" err="1"/>
              <a:t>RParen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526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7033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latin typeface="MS Mincho" panose="02020609040205080304" pitchFamily="49" charset="-128"/>
                <a:ea typeface="MS Mincho" panose="02020609040205080304" pitchFamily="49" charset="-128"/>
              </a:rPr>
              <a:t>let var x: Integer in x := 5 + (2*10)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4B1606-A880-B1EF-D159-A371C8A898E0}"/>
              </a:ext>
            </a:extLst>
          </p:cNvPr>
          <p:cNvSpPr txBox="1"/>
          <p:nvPr/>
        </p:nvSpPr>
        <p:spPr>
          <a:xfrm>
            <a:off x="2414428" y="2361379"/>
            <a:ext cx="42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61867A-4498-B4B1-4405-BCD3A73B495A}"/>
              </a:ext>
            </a:extLst>
          </p:cNvPr>
          <p:cNvSpPr txBox="1"/>
          <p:nvPr/>
        </p:nvSpPr>
        <p:spPr>
          <a:xfrm>
            <a:off x="3224374" y="2361379"/>
            <a:ext cx="47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41A2BB-96EE-2710-DB4D-682F62210BA8}"/>
              </a:ext>
            </a:extLst>
          </p:cNvPr>
          <p:cNvSpPr txBox="1"/>
          <p:nvPr/>
        </p:nvSpPr>
        <p:spPr>
          <a:xfrm>
            <a:off x="3818038" y="236137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C589B5-EB7A-4B2B-9132-F68802A905A4}"/>
              </a:ext>
            </a:extLst>
          </p:cNvPr>
          <p:cNvSpPr txBox="1"/>
          <p:nvPr/>
        </p:nvSpPr>
        <p:spPr>
          <a:xfrm>
            <a:off x="4093727" y="2361379"/>
            <a:ext cx="6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F7E6EE-BBC7-39DB-585B-7093A2AD95BF}"/>
              </a:ext>
            </a:extLst>
          </p:cNvPr>
          <p:cNvSpPr txBox="1"/>
          <p:nvPr/>
        </p:nvSpPr>
        <p:spPr>
          <a:xfrm>
            <a:off x="4949906" y="2361379"/>
            <a:ext cx="84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integer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8B00BC-26AE-327B-3AAE-0947F7501F32}"/>
              </a:ext>
            </a:extLst>
          </p:cNvPr>
          <p:cNvSpPr txBox="1"/>
          <p:nvPr/>
        </p:nvSpPr>
        <p:spPr>
          <a:xfrm>
            <a:off x="6241623" y="236137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1402EA-DF14-55AD-5B57-9AAF1BDE82D4}"/>
              </a:ext>
            </a:extLst>
          </p:cNvPr>
          <p:cNvSpPr txBox="1"/>
          <p:nvPr/>
        </p:nvSpPr>
        <p:spPr>
          <a:xfrm>
            <a:off x="6727933" y="236137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4A1B9A-C482-6420-4BEC-0FB7698B85D3}"/>
              </a:ext>
            </a:extLst>
          </p:cNvPr>
          <p:cNvSpPr txBox="1"/>
          <p:nvPr/>
        </p:nvSpPr>
        <p:spPr>
          <a:xfrm>
            <a:off x="7087327" y="2352747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30F75D-2385-D56E-D4F4-BFCF5A27A9FB}"/>
              </a:ext>
            </a:extLst>
          </p:cNvPr>
          <p:cNvSpPr txBox="1"/>
          <p:nvPr/>
        </p:nvSpPr>
        <p:spPr>
          <a:xfrm>
            <a:off x="7756117" y="2353374"/>
            <a:ext cx="616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intlit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02545B-8D0B-F83B-4504-48985331D180}"/>
              </a:ext>
            </a:extLst>
          </p:cNvPr>
          <p:cNvSpPr txBox="1"/>
          <p:nvPr/>
        </p:nvSpPr>
        <p:spPr>
          <a:xfrm>
            <a:off x="8338722" y="23589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9D507-0A35-1FF2-0DEE-FE07E7D78C73}"/>
              </a:ext>
            </a:extLst>
          </p:cNvPr>
          <p:cNvSpPr txBox="1"/>
          <p:nvPr/>
        </p:nvSpPr>
        <p:spPr>
          <a:xfrm>
            <a:off x="8683900" y="2352747"/>
            <a:ext cx="2684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Lparen</a:t>
            </a:r>
            <a:r>
              <a:rPr lang="en-US" dirty="0"/>
              <a:t> </a:t>
            </a:r>
            <a:r>
              <a:rPr lang="en-US" dirty="0" err="1"/>
              <a:t>intlit</a:t>
            </a:r>
            <a:r>
              <a:rPr lang="en-US" dirty="0"/>
              <a:t> * </a:t>
            </a:r>
            <a:r>
              <a:rPr lang="en-US" dirty="0" err="1"/>
              <a:t>intlit</a:t>
            </a:r>
            <a:r>
              <a:rPr lang="en-US" dirty="0"/>
              <a:t> </a:t>
            </a:r>
            <a:r>
              <a:rPr lang="en-US" dirty="0" err="1"/>
              <a:t>RParen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0FDFA2-D4F6-5CE5-338C-B8EC6AFEED2D}"/>
              </a:ext>
            </a:extLst>
          </p:cNvPr>
          <p:cNvSpPr txBox="1"/>
          <p:nvPr/>
        </p:nvSpPr>
        <p:spPr>
          <a:xfrm>
            <a:off x="5009939" y="2730711"/>
            <a:ext cx="62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1FB8C6-D182-165A-149E-3AB44463CD06}"/>
              </a:ext>
            </a:extLst>
          </p:cNvPr>
          <p:cNvSpPr txBox="1"/>
          <p:nvPr/>
        </p:nvSpPr>
        <p:spPr>
          <a:xfrm>
            <a:off x="4199204" y="332758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Decl</a:t>
            </a:r>
            <a:endParaRPr lang="en-US" dirty="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A52E9C42-2714-C73B-1570-921505FDB6D3}"/>
              </a:ext>
            </a:extLst>
          </p:cNvPr>
          <p:cNvSpPr/>
          <p:nvPr/>
        </p:nvSpPr>
        <p:spPr>
          <a:xfrm rot="16200000">
            <a:off x="4393567" y="2083352"/>
            <a:ext cx="227545" cy="2260929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8E7892-8197-95DE-CF9B-2EC90AD3EB64}"/>
              </a:ext>
            </a:extLst>
          </p:cNvPr>
          <p:cNvSpPr txBox="1"/>
          <p:nvPr/>
        </p:nvSpPr>
        <p:spPr>
          <a:xfrm>
            <a:off x="9186422" y="270481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PrimExp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03FB16-37EA-6E41-DAFF-52D9941D914A}"/>
              </a:ext>
            </a:extLst>
          </p:cNvPr>
          <p:cNvSpPr txBox="1"/>
          <p:nvPr/>
        </p:nvSpPr>
        <p:spPr>
          <a:xfrm>
            <a:off x="9334526" y="3056615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 </a:t>
            </a:r>
            <a:r>
              <a:rPr lang="en-US" dirty="0" err="1"/>
              <a:t>Oper</a:t>
            </a:r>
            <a:r>
              <a:rPr lang="en-US" dirty="0"/>
              <a:t> </a:t>
            </a:r>
            <a:r>
              <a:rPr lang="en-US" dirty="0" err="1"/>
              <a:t>PrimExp</a:t>
            </a:r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DEEC012-13C0-E54E-55A4-0C58132C939B}"/>
              </a:ext>
            </a:extLst>
          </p:cNvPr>
          <p:cNvCxnSpPr/>
          <p:nvPr/>
        </p:nvCxnSpPr>
        <p:spPr>
          <a:xfrm>
            <a:off x="10322417" y="2704817"/>
            <a:ext cx="296214" cy="36933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E9E85F1-E198-DCEC-3B58-10396F3D3B60}"/>
              </a:ext>
            </a:extLst>
          </p:cNvPr>
          <p:cNvCxnSpPr>
            <a:cxnSpLocks/>
          </p:cNvCxnSpPr>
          <p:nvPr/>
        </p:nvCxnSpPr>
        <p:spPr>
          <a:xfrm>
            <a:off x="10006885" y="2657750"/>
            <a:ext cx="76481" cy="47354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6680ECC-A215-DD25-4637-B46FDC08CCB6}"/>
              </a:ext>
            </a:extLst>
          </p:cNvPr>
          <p:cNvSpPr txBox="1"/>
          <p:nvPr/>
        </p:nvSpPr>
        <p:spPr>
          <a:xfrm>
            <a:off x="9643713" y="364387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 Exp )</a:t>
            </a: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BD64E319-3BC1-C0A9-8C85-03E42E73629B}"/>
              </a:ext>
            </a:extLst>
          </p:cNvPr>
          <p:cNvSpPr/>
          <p:nvPr/>
        </p:nvSpPr>
        <p:spPr>
          <a:xfrm rot="16200000">
            <a:off x="9890938" y="2293674"/>
            <a:ext cx="253540" cy="2519220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E9C9FE-56DF-E590-485B-D7378C1066C0}"/>
              </a:ext>
            </a:extLst>
          </p:cNvPr>
          <p:cNvSpPr txBox="1"/>
          <p:nvPr/>
        </p:nvSpPr>
        <p:spPr>
          <a:xfrm>
            <a:off x="7725540" y="4036305"/>
            <a:ext cx="281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 </a:t>
            </a:r>
            <a:r>
              <a:rPr lang="en-US" dirty="0" err="1"/>
              <a:t>Oper</a:t>
            </a:r>
            <a:r>
              <a:rPr lang="en-US" dirty="0"/>
              <a:t>                   </a:t>
            </a:r>
            <a:r>
              <a:rPr lang="en-US" dirty="0" err="1"/>
              <a:t>PrimExp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416730F-9C3B-E627-7D1E-7BF12E083F91}"/>
              </a:ext>
            </a:extLst>
          </p:cNvPr>
          <p:cNvCxnSpPr>
            <a:cxnSpLocks/>
          </p:cNvCxnSpPr>
          <p:nvPr/>
        </p:nvCxnSpPr>
        <p:spPr>
          <a:xfrm>
            <a:off x="8491394" y="2730711"/>
            <a:ext cx="0" cy="128249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4BDE871-07B8-0BE3-6AC4-2B23F5886A5B}"/>
              </a:ext>
            </a:extLst>
          </p:cNvPr>
          <p:cNvSpPr txBox="1"/>
          <p:nvPr/>
        </p:nvSpPr>
        <p:spPr>
          <a:xfrm>
            <a:off x="7573455" y="274323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PrimExp</a:t>
            </a:r>
            <a:endParaRPr lang="en-US" dirty="0"/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657ADCF8-7D0A-B55B-A4E9-B863D3D50B9E}"/>
              </a:ext>
            </a:extLst>
          </p:cNvPr>
          <p:cNvSpPr/>
          <p:nvPr/>
        </p:nvSpPr>
        <p:spPr>
          <a:xfrm rot="16200000">
            <a:off x="9022286" y="3249294"/>
            <a:ext cx="253540" cy="2519220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86C8C3-4B86-73CF-6B0A-9610DD399849}"/>
              </a:ext>
            </a:extLst>
          </p:cNvPr>
          <p:cNvSpPr txBox="1"/>
          <p:nvPr/>
        </p:nvSpPr>
        <p:spPr>
          <a:xfrm>
            <a:off x="8890010" y="464918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9496C732-4641-2835-64AF-E9B5BC0DD229}"/>
              </a:ext>
            </a:extLst>
          </p:cNvPr>
          <p:cNvSpPr/>
          <p:nvPr/>
        </p:nvSpPr>
        <p:spPr>
          <a:xfrm rot="16200000">
            <a:off x="7948146" y="3767144"/>
            <a:ext cx="253540" cy="2519220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525B92E-2D10-0C8E-5506-C5E5CFDA08CB}"/>
              </a:ext>
            </a:extLst>
          </p:cNvPr>
          <p:cNvSpPr txBox="1"/>
          <p:nvPr/>
        </p:nvSpPr>
        <p:spPr>
          <a:xfrm>
            <a:off x="7767780" y="517180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Cmd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17504A-CD50-BD64-D854-AF3A29E4F067}"/>
              </a:ext>
            </a:extLst>
          </p:cNvPr>
          <p:cNvCxnSpPr>
            <a:cxnSpLocks/>
          </p:cNvCxnSpPr>
          <p:nvPr/>
        </p:nvCxnSpPr>
        <p:spPr>
          <a:xfrm>
            <a:off x="6907630" y="2753810"/>
            <a:ext cx="0" cy="199849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C1C9404-38BA-35AD-9B0C-62608E4EF792}"/>
              </a:ext>
            </a:extLst>
          </p:cNvPr>
          <p:cNvCxnSpPr>
            <a:cxnSpLocks/>
          </p:cNvCxnSpPr>
          <p:nvPr/>
        </p:nvCxnSpPr>
        <p:spPr>
          <a:xfrm>
            <a:off x="7430368" y="2753810"/>
            <a:ext cx="0" cy="199849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eft Brace 42">
            <a:extLst>
              <a:ext uri="{FF2B5EF4-FFF2-40B4-BE49-F238E27FC236}">
                <a16:creationId xmlns:a16="http://schemas.microsoft.com/office/drawing/2014/main" id="{B32D8F41-7520-1565-0897-B06A2A23FE67}"/>
              </a:ext>
            </a:extLst>
          </p:cNvPr>
          <p:cNvSpPr/>
          <p:nvPr/>
        </p:nvSpPr>
        <p:spPr>
          <a:xfrm rot="16200000">
            <a:off x="5338274" y="2703807"/>
            <a:ext cx="193881" cy="5807015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072EC8B-DEE4-9397-1006-D13D7A4B7597}"/>
              </a:ext>
            </a:extLst>
          </p:cNvPr>
          <p:cNvSpPr txBox="1"/>
          <p:nvPr/>
        </p:nvSpPr>
        <p:spPr>
          <a:xfrm>
            <a:off x="4641120" y="5719189"/>
            <a:ext cx="1600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 </a:t>
            </a:r>
            <a:r>
              <a:rPr lang="en-US" dirty="0" err="1"/>
              <a:t>Decl</a:t>
            </a:r>
            <a:r>
              <a:rPr lang="en-US" dirty="0"/>
              <a:t> in </a:t>
            </a:r>
            <a:r>
              <a:rPr lang="en-US" dirty="0" err="1"/>
              <a:t>Cmd</a:t>
            </a:r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924553-4702-5433-A6DB-621186563447}"/>
              </a:ext>
            </a:extLst>
          </p:cNvPr>
          <p:cNvCxnSpPr>
            <a:cxnSpLocks/>
          </p:cNvCxnSpPr>
          <p:nvPr/>
        </p:nvCxnSpPr>
        <p:spPr>
          <a:xfrm>
            <a:off x="2628781" y="2753810"/>
            <a:ext cx="0" cy="199849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8194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Where to begin in PA1?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800953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Simple Arithmetic Scanner/Parser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Courtesy of Professor Prins, a simple Arithmetic Scanner and Parser is on the course website.</a:t>
            </a:r>
          </a:p>
          <a:p>
            <a:pPr lvl="1"/>
            <a:r>
              <a:rPr lang="en-US" dirty="0"/>
              <a:t>This corresponds to arithmetic parsing in </a:t>
            </a:r>
            <a:r>
              <a:rPr lang="en-US" dirty="0" err="1"/>
              <a:t>miniTriangle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can use this as an example on how Scanners and Parsers are structured.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771962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Starter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PA1 starter code is on the course website</a:t>
            </a:r>
          </a:p>
          <a:p>
            <a:endParaRPr lang="en-US" dirty="0"/>
          </a:p>
          <a:p>
            <a:r>
              <a:rPr lang="en-US" dirty="0"/>
              <a:t>You do not have to use the starter code!</a:t>
            </a:r>
          </a:p>
          <a:p>
            <a:r>
              <a:rPr lang="en-US" dirty="0"/>
              <a:t>The only thing that is important is that the Compiler class contains your main function, and the Compiler class is contained in the </a:t>
            </a:r>
            <a:r>
              <a:rPr lang="en-US" dirty="0" err="1"/>
              <a:t>miniJava</a:t>
            </a:r>
            <a:r>
              <a:rPr lang="en-US" dirty="0"/>
              <a:t> package.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0467239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Starter Code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easy steps!</a:t>
            </a:r>
          </a:p>
          <a:p>
            <a:endParaRPr lang="en-US" dirty="0"/>
          </a:p>
          <a:p>
            <a:r>
              <a:rPr lang="en-US" dirty="0"/>
              <a:t>Step 1: Download the starter code from </a:t>
            </a:r>
            <a:r>
              <a:rPr lang="en-US" dirty="0" err="1"/>
              <a:t>github</a:t>
            </a:r>
            <a:endParaRPr lang="en-US" dirty="0"/>
          </a:p>
          <a:p>
            <a:r>
              <a:rPr lang="en-US" dirty="0"/>
              <a:t>Step 2: In the “pa1/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miniJava</a:t>
            </a:r>
            <a:r>
              <a:rPr lang="en-US" dirty="0"/>
              <a:t>” folder, copy these starter files to your project</a:t>
            </a:r>
          </a:p>
          <a:p>
            <a:endParaRPr lang="en-US" dirty="0"/>
          </a:p>
          <a:p>
            <a:r>
              <a:rPr lang="en-US" dirty="0"/>
              <a:t>How this works depends on your IDE.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927373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Error Reporter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something easy, the error reporter is an object that records errors as they arrive.</a:t>
            </a:r>
          </a:p>
          <a:p>
            <a:endParaRPr lang="en-US" dirty="0"/>
          </a:p>
          <a:p>
            <a:r>
              <a:rPr lang="en-US" dirty="0"/>
              <a:t>Complete the methods:</a:t>
            </a:r>
          </a:p>
          <a:p>
            <a:pPr lvl="1"/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hasErrors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-</a:t>
            </a:r>
            <a:r>
              <a:rPr lang="en-US" dirty="0"/>
              <a:t> check to see if the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errorQueue</a:t>
            </a:r>
            <a:r>
              <a:rPr lang="en-US" dirty="0"/>
              <a:t> is non-empty</a:t>
            </a:r>
          </a:p>
          <a:p>
            <a:endParaRPr lang="en-US" dirty="0"/>
          </a:p>
          <a:p>
            <a:pPr lvl="1"/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outputErrors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-</a:t>
            </a:r>
            <a:r>
              <a:rPr lang="en-US" dirty="0"/>
              <a:t> iterate through the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errorQueue</a:t>
            </a:r>
            <a:r>
              <a:rPr lang="en-US" dirty="0"/>
              <a:t> and output all strings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2258008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Error Reporter – Extra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error reporter contains one of few PA5 extra credits that can be applied in PA1 and not impact the </a:t>
            </a:r>
            <a:r>
              <a:rPr lang="en-US" dirty="0" err="1"/>
              <a:t>autograder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Consider augmenting the error reporter by requiring any call to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reportError</a:t>
            </a:r>
            <a:r>
              <a:rPr lang="en-US" dirty="0"/>
              <a:t> to also specify a line and column number.</a:t>
            </a:r>
          </a:p>
          <a:p>
            <a:endParaRPr lang="en-US" dirty="0"/>
          </a:p>
          <a:p>
            <a:r>
              <a:rPr lang="en-US" dirty="0"/>
              <a:t>This will prove extremely helpful when debugging your code!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66340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 err="1"/>
              <a:t>miniJava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miniJava</a:t>
            </a:r>
            <a:r>
              <a:rPr lang="en-US" dirty="0"/>
              <a:t> compiler will NOT output JVM bytecode.</a:t>
            </a:r>
          </a:p>
          <a:p>
            <a:r>
              <a:rPr lang="en-US" dirty="0"/>
              <a:t>Instead, the compiler will output bytecode that will run natively on a modern x86_64 Linux operating system.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950492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Token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easy class to complete is the Token class.</a:t>
            </a:r>
          </a:p>
          <a:p>
            <a:r>
              <a:rPr lang="en-US" dirty="0"/>
              <a:t>The token is classified by String and a </a:t>
            </a:r>
            <a:r>
              <a:rPr lang="en-US" dirty="0" err="1"/>
              <a:t>TokenType</a:t>
            </a:r>
            <a:r>
              <a:rPr lang="en-US" dirty="0"/>
              <a:t>.</a:t>
            </a:r>
          </a:p>
          <a:p>
            <a:r>
              <a:rPr lang="en-US" dirty="0"/>
              <a:t>A token has this underlying string to represent the original text that resulted in a specific </a:t>
            </a:r>
            <a:r>
              <a:rPr lang="en-US" dirty="0" err="1"/>
              <a:t>TokenType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Implement the constructor,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getTokenType</a:t>
            </a:r>
            <a:r>
              <a:rPr lang="en-US" dirty="0"/>
              <a:t> and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getTokenText</a:t>
            </a:r>
            <a:r>
              <a:rPr lang="en-US" dirty="0"/>
              <a:t> methods.</a:t>
            </a:r>
          </a:p>
          <a:p>
            <a:r>
              <a:rPr lang="en-US" dirty="0"/>
              <a:t>And thus ends the Java warmup, now we get into the fun stuff!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483775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 err="1"/>
              <a:t>TokenType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in-class exercise, what types of tokens do you want?</a:t>
            </a:r>
          </a:p>
          <a:p>
            <a:endParaRPr lang="en-US" dirty="0"/>
          </a:p>
          <a:p>
            <a:r>
              <a:rPr lang="en-US" dirty="0"/>
              <a:t>List these token types in the </a:t>
            </a:r>
            <a:r>
              <a:rPr lang="en-US" dirty="0" err="1"/>
              <a:t>TokenType</a:t>
            </a:r>
            <a:r>
              <a:rPr lang="en-US" dirty="0"/>
              <a:t> enumeration.</a:t>
            </a:r>
          </a:p>
          <a:p>
            <a:endParaRPr lang="en-US" dirty="0"/>
          </a:p>
          <a:p>
            <a:r>
              <a:rPr lang="en-US" dirty="0"/>
              <a:t>Note: You can optionally follow Java’s </a:t>
            </a:r>
            <a:r>
              <a:rPr lang="en-US" dirty="0" err="1"/>
              <a:t>TokenKind</a:t>
            </a:r>
            <a:r>
              <a:rPr lang="en-US" dirty="0"/>
              <a:t> implementation where nothing is consolidated, but it will make your Parser slightly lengthier.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519525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Compiler.java- contains main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the </a:t>
            </a:r>
            <a:r>
              <a:rPr lang="en-US" dirty="0" err="1"/>
              <a:t>miniArith</a:t>
            </a:r>
            <a:r>
              <a:rPr lang="en-US" dirty="0"/>
              <a:t> example works is that a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FileInputStream</a:t>
            </a:r>
            <a:r>
              <a:rPr lang="en-US" dirty="0"/>
              <a:t> is created, and the PA1 starter files are structured similarly.</a:t>
            </a:r>
          </a:p>
          <a:p>
            <a:r>
              <a:rPr lang="en-US" dirty="0"/>
              <a:t>Our file in question is in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args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[0]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autograder</a:t>
            </a:r>
            <a:r>
              <a:rPr lang="en-US" dirty="0"/>
              <a:t> will always specify a file path, but it is good practice to error check to make sure whether the argument has been specified or not.</a:t>
            </a:r>
          </a:p>
          <a:p>
            <a:endParaRPr lang="en-US" dirty="0"/>
          </a:p>
          <a:p>
            <a:r>
              <a:rPr lang="en-US" dirty="0"/>
              <a:t>The Scanner object takes such an input stream to create tokens.</a:t>
            </a:r>
          </a:p>
          <a:p>
            <a:r>
              <a:rPr lang="en-US" dirty="0"/>
              <a:t>The Parser object takes a Scanner object and the </a:t>
            </a:r>
            <a:r>
              <a:rPr lang="en-US" dirty="0" err="1"/>
              <a:t>ErrorReporter</a:t>
            </a:r>
            <a:r>
              <a:rPr lang="en-US" dirty="0"/>
              <a:t>. It will report syntax errors.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316675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Scanner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6E7D4E39-DF37-DE22-F6E7-59C3B0A9F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2354" y="1196939"/>
            <a:ext cx="6713195" cy="41901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48B9A2-ECE1-784C-9ADA-4023AFFDDC33}"/>
              </a:ext>
            </a:extLst>
          </p:cNvPr>
          <p:cNvSpPr txBox="1"/>
          <p:nvPr/>
        </p:nvSpPr>
        <p:spPr>
          <a:xfrm>
            <a:off x="1238036" y="4918909"/>
            <a:ext cx="185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Scanner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3039B2-51F9-1CF0-E3D1-0EBE090AA4DB}"/>
              </a:ext>
            </a:extLst>
          </p:cNvPr>
          <p:cNvSpPr txBox="1"/>
          <p:nvPr/>
        </p:nvSpPr>
        <p:spPr>
          <a:xfrm>
            <a:off x="8090899" y="2619910"/>
            <a:ext cx="31734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Current Letter: “ ”</a:t>
            </a:r>
          </a:p>
          <a:p>
            <a:r>
              <a:rPr lang="en-US" sz="3200" dirty="0"/>
              <a:t>	( a space )</a:t>
            </a:r>
          </a:p>
          <a:p>
            <a:r>
              <a:rPr lang="en-US" sz="3200" dirty="0"/>
              <a:t>Current Text: “”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A2F44-F29F-47E4-05FB-947E1F161415}"/>
              </a:ext>
            </a:extLst>
          </p:cNvPr>
          <p:cNvSpPr txBox="1"/>
          <p:nvPr/>
        </p:nvSpPr>
        <p:spPr>
          <a:xfrm>
            <a:off x="3438691" y="2182275"/>
            <a:ext cx="2893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Do I want the</a:t>
            </a:r>
            <a:br>
              <a:rPr lang="en-US" sz="3600" dirty="0"/>
            </a:br>
            <a:r>
              <a:rPr lang="en-US" sz="3600" dirty="0"/>
              <a:t>current letter?</a:t>
            </a:r>
          </a:p>
        </p:txBody>
      </p:sp>
    </p:spTree>
    <p:extLst>
      <p:ext uri="{BB962C8B-B14F-4D97-AF65-F5344CB8AC3E}">
        <p14:creationId xmlns:p14="http://schemas.microsoft.com/office/powerpoint/2010/main" val="19921760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Scanner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6E7D4E39-DF37-DE22-F6E7-59C3B0A9F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2354" y="1196939"/>
            <a:ext cx="6713195" cy="41901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48B9A2-ECE1-784C-9ADA-4023AFFDDC33}"/>
              </a:ext>
            </a:extLst>
          </p:cNvPr>
          <p:cNvSpPr txBox="1"/>
          <p:nvPr/>
        </p:nvSpPr>
        <p:spPr>
          <a:xfrm>
            <a:off x="1238036" y="4918909"/>
            <a:ext cx="185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Scanner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3039B2-51F9-1CF0-E3D1-0EBE090AA4DB}"/>
              </a:ext>
            </a:extLst>
          </p:cNvPr>
          <p:cNvSpPr txBox="1"/>
          <p:nvPr/>
        </p:nvSpPr>
        <p:spPr>
          <a:xfrm>
            <a:off x="8090899" y="2619910"/>
            <a:ext cx="31734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Current Letter: “ ”</a:t>
            </a:r>
          </a:p>
          <a:p>
            <a:r>
              <a:rPr lang="en-US" sz="3200" dirty="0"/>
              <a:t>	( a space )</a:t>
            </a:r>
          </a:p>
          <a:p>
            <a:r>
              <a:rPr lang="en-US" sz="3200" dirty="0"/>
              <a:t>Current Text: “”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A2F44-F29F-47E4-05FB-947E1F161415}"/>
              </a:ext>
            </a:extLst>
          </p:cNvPr>
          <p:cNvSpPr txBox="1"/>
          <p:nvPr/>
        </p:nvSpPr>
        <p:spPr>
          <a:xfrm>
            <a:off x="2850390" y="2363093"/>
            <a:ext cx="3933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No, it is whitespace,</a:t>
            </a:r>
          </a:p>
          <a:p>
            <a:r>
              <a:rPr lang="en-US" sz="3600" dirty="0"/>
              <a:t>            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skipIt</a:t>
            </a:r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570604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Scanner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6E7D4E39-DF37-DE22-F6E7-59C3B0A9F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963" y="587283"/>
            <a:ext cx="8677385" cy="63374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48B9A2-ECE1-784C-9ADA-4023AFFDDC33}"/>
              </a:ext>
            </a:extLst>
          </p:cNvPr>
          <p:cNvSpPr txBox="1"/>
          <p:nvPr/>
        </p:nvSpPr>
        <p:spPr>
          <a:xfrm>
            <a:off x="100008" y="5482215"/>
            <a:ext cx="185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Scanner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3039B2-51F9-1CF0-E3D1-0EBE090AA4DB}"/>
              </a:ext>
            </a:extLst>
          </p:cNvPr>
          <p:cNvSpPr txBox="1"/>
          <p:nvPr/>
        </p:nvSpPr>
        <p:spPr>
          <a:xfrm>
            <a:off x="8695406" y="2645596"/>
            <a:ext cx="32346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Current Letter: “c”</a:t>
            </a:r>
          </a:p>
          <a:p>
            <a:r>
              <a:rPr lang="en-US" sz="3200" dirty="0"/>
              <a:t>Current Text: “”</a:t>
            </a:r>
          </a:p>
          <a:p>
            <a:endParaRPr lang="en-US" sz="3200" dirty="0"/>
          </a:p>
          <a:p>
            <a:r>
              <a:rPr lang="en-US" sz="3200" dirty="0"/>
              <a:t>after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takeIt</a:t>
            </a:r>
            <a:r>
              <a:rPr lang="en-US" sz="3200" dirty="0"/>
              <a:t>:</a:t>
            </a:r>
          </a:p>
          <a:p>
            <a:endParaRPr lang="en-US" sz="3200" dirty="0"/>
          </a:p>
          <a:p>
            <a:r>
              <a:rPr lang="en-US" sz="3200" dirty="0"/>
              <a:t>Current Text: “c”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A2F44-F29F-47E4-05FB-947E1F161415}"/>
              </a:ext>
            </a:extLst>
          </p:cNvPr>
          <p:cNvSpPr txBox="1"/>
          <p:nvPr/>
        </p:nvSpPr>
        <p:spPr>
          <a:xfrm>
            <a:off x="1408984" y="2025018"/>
            <a:ext cx="66552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               I like this letter, but</a:t>
            </a:r>
            <a:br>
              <a:rPr lang="en-US" sz="3600" dirty="0"/>
            </a:br>
            <a:r>
              <a:rPr lang="en-US" sz="3600" dirty="0"/>
              <a:t>        unsure of what the </a:t>
            </a:r>
            <a:r>
              <a:rPr lang="en-US" sz="3600" dirty="0" err="1"/>
              <a:t>TokenType</a:t>
            </a:r>
            <a:endParaRPr lang="en-US" sz="3600" dirty="0"/>
          </a:p>
          <a:p>
            <a:r>
              <a:rPr lang="en-US" sz="3600" dirty="0"/>
              <a:t>             is (probably identifier)</a:t>
            </a:r>
            <a:br>
              <a:rPr lang="en-US" sz="3600" dirty="0"/>
            </a:br>
            <a:r>
              <a:rPr lang="en-US" sz="3600" dirty="0"/>
              <a:t>                          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takeIt</a:t>
            </a:r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77833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Scanner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6E7D4E39-DF37-DE22-F6E7-59C3B0A9F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692" y="592420"/>
            <a:ext cx="8923962" cy="63374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48B9A2-ECE1-784C-9ADA-4023AFFDDC33}"/>
              </a:ext>
            </a:extLst>
          </p:cNvPr>
          <p:cNvSpPr txBox="1"/>
          <p:nvPr/>
        </p:nvSpPr>
        <p:spPr>
          <a:xfrm>
            <a:off x="-46234" y="5711170"/>
            <a:ext cx="185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Scanner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3039B2-51F9-1CF0-E3D1-0EBE090AA4DB}"/>
              </a:ext>
            </a:extLst>
          </p:cNvPr>
          <p:cNvSpPr txBox="1"/>
          <p:nvPr/>
        </p:nvSpPr>
        <p:spPr>
          <a:xfrm>
            <a:off x="8441687" y="2619910"/>
            <a:ext cx="317510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Current Letter: “l”</a:t>
            </a:r>
          </a:p>
          <a:p>
            <a:r>
              <a:rPr lang="en-US" sz="3200" dirty="0"/>
              <a:t>Current Text: “c”</a:t>
            </a:r>
          </a:p>
          <a:p>
            <a:endParaRPr lang="en-US" sz="3200" dirty="0"/>
          </a:p>
          <a:p>
            <a:r>
              <a:rPr lang="en-US" sz="3200" dirty="0"/>
              <a:t>after </a:t>
            </a:r>
            <a:r>
              <a:rPr lang="en-US" sz="32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takeIt</a:t>
            </a:r>
            <a:r>
              <a:rPr lang="en-US" sz="3200" dirty="0"/>
              <a:t>:</a:t>
            </a:r>
          </a:p>
          <a:p>
            <a:endParaRPr lang="en-US" sz="3200" dirty="0"/>
          </a:p>
          <a:p>
            <a:r>
              <a:rPr lang="en-US" sz="3200" dirty="0"/>
              <a:t>Current Text: “cl”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A2F44-F29F-47E4-05FB-947E1F161415}"/>
              </a:ext>
            </a:extLst>
          </p:cNvPr>
          <p:cNvSpPr txBox="1"/>
          <p:nvPr/>
        </p:nvSpPr>
        <p:spPr>
          <a:xfrm>
            <a:off x="2347645" y="1735198"/>
            <a:ext cx="5251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If it is an identifier</a:t>
            </a:r>
            <a:br>
              <a:rPr lang="en-US" sz="3600" dirty="0"/>
            </a:br>
            <a:r>
              <a:rPr lang="en-US" sz="3600" dirty="0"/>
              <a:t>then keep accepting until</a:t>
            </a:r>
            <a:br>
              <a:rPr lang="en-US" sz="3600" dirty="0"/>
            </a:br>
            <a:r>
              <a:rPr lang="en-US" sz="3600" dirty="0"/>
              <a:t>whitespace or something</a:t>
            </a:r>
            <a:br>
              <a:rPr lang="en-US" sz="3600" dirty="0"/>
            </a:br>
            <a:r>
              <a:rPr lang="en-US" sz="3600" dirty="0"/>
              <a:t>not allowed in identifiers</a:t>
            </a:r>
            <a:br>
              <a:rPr lang="en-US" sz="3600" dirty="0"/>
            </a:br>
            <a:r>
              <a:rPr lang="en-US" sz="3600" dirty="0"/>
              <a:t>             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takeIt</a:t>
            </a:r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0807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Scanner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6E7D4E39-DF37-DE22-F6E7-59C3B0A9F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2354" y="1196939"/>
            <a:ext cx="6713195" cy="41901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48B9A2-ECE1-784C-9ADA-4023AFFDDC33}"/>
              </a:ext>
            </a:extLst>
          </p:cNvPr>
          <p:cNvSpPr txBox="1"/>
          <p:nvPr/>
        </p:nvSpPr>
        <p:spPr>
          <a:xfrm>
            <a:off x="1238036" y="4918909"/>
            <a:ext cx="185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Scanner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3039B2-51F9-1CF0-E3D1-0EBE090AA4DB}"/>
              </a:ext>
            </a:extLst>
          </p:cNvPr>
          <p:cNvSpPr txBox="1"/>
          <p:nvPr/>
        </p:nvSpPr>
        <p:spPr>
          <a:xfrm>
            <a:off x="8090899" y="2619910"/>
            <a:ext cx="326768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Current Letter: “a”</a:t>
            </a:r>
          </a:p>
          <a:p>
            <a:r>
              <a:rPr lang="en-US" sz="3200" dirty="0"/>
              <a:t>Current Text: “cl”</a:t>
            </a:r>
          </a:p>
          <a:p>
            <a:endParaRPr lang="en-US" sz="3200" dirty="0"/>
          </a:p>
          <a:p>
            <a:r>
              <a:rPr lang="en-US" sz="3200" dirty="0"/>
              <a:t>After:</a:t>
            </a:r>
          </a:p>
          <a:p>
            <a:endParaRPr lang="en-US" sz="3200" dirty="0"/>
          </a:p>
          <a:p>
            <a:r>
              <a:rPr lang="en-US" sz="3200" dirty="0"/>
              <a:t>Current text: “</a:t>
            </a:r>
            <a:r>
              <a:rPr lang="en-US" sz="3200" dirty="0" err="1"/>
              <a:t>cla</a:t>
            </a:r>
            <a:r>
              <a:rPr lang="en-US" sz="3200" dirty="0"/>
              <a:t>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A2F44-F29F-47E4-05FB-947E1F161415}"/>
              </a:ext>
            </a:extLst>
          </p:cNvPr>
          <p:cNvSpPr txBox="1"/>
          <p:nvPr/>
        </p:nvSpPr>
        <p:spPr>
          <a:xfrm>
            <a:off x="4101102" y="245927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takeIt</a:t>
            </a:r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55900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Scanner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6E7D4E39-DF37-DE22-F6E7-59C3B0A9F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2354" y="1196939"/>
            <a:ext cx="6713195" cy="41901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48B9A2-ECE1-784C-9ADA-4023AFFDDC33}"/>
              </a:ext>
            </a:extLst>
          </p:cNvPr>
          <p:cNvSpPr txBox="1"/>
          <p:nvPr/>
        </p:nvSpPr>
        <p:spPr>
          <a:xfrm>
            <a:off x="1238036" y="4918909"/>
            <a:ext cx="185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Scanner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3039B2-51F9-1CF0-E3D1-0EBE090AA4DB}"/>
              </a:ext>
            </a:extLst>
          </p:cNvPr>
          <p:cNvSpPr txBox="1"/>
          <p:nvPr/>
        </p:nvSpPr>
        <p:spPr>
          <a:xfrm>
            <a:off x="8090899" y="2619910"/>
            <a:ext cx="33482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Current Letter: “s”</a:t>
            </a:r>
          </a:p>
          <a:p>
            <a:r>
              <a:rPr lang="en-US" sz="3200" dirty="0"/>
              <a:t>Current Text: “</a:t>
            </a:r>
            <a:r>
              <a:rPr lang="en-US" sz="3200" dirty="0" err="1"/>
              <a:t>cla</a:t>
            </a:r>
            <a:r>
              <a:rPr lang="en-US" sz="3200" dirty="0"/>
              <a:t>”</a:t>
            </a:r>
          </a:p>
          <a:p>
            <a:endParaRPr lang="en-US" sz="3200" dirty="0"/>
          </a:p>
          <a:p>
            <a:r>
              <a:rPr lang="en-US" sz="3200" dirty="0"/>
              <a:t>After:</a:t>
            </a:r>
          </a:p>
          <a:p>
            <a:endParaRPr lang="en-US" sz="3200" dirty="0"/>
          </a:p>
          <a:p>
            <a:r>
              <a:rPr lang="en-US" sz="3200" dirty="0"/>
              <a:t>Current text: “</a:t>
            </a:r>
            <a:r>
              <a:rPr lang="en-US" sz="3200" dirty="0" err="1"/>
              <a:t>clas</a:t>
            </a:r>
            <a:r>
              <a:rPr lang="en-US" sz="3200" dirty="0"/>
              <a:t>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A2F44-F29F-47E4-05FB-947E1F161415}"/>
              </a:ext>
            </a:extLst>
          </p:cNvPr>
          <p:cNvSpPr txBox="1"/>
          <p:nvPr/>
        </p:nvSpPr>
        <p:spPr>
          <a:xfrm>
            <a:off x="4101102" y="245927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takeIt</a:t>
            </a:r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11254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Scanner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Graphic 9" descr="Thought bubble outline">
            <a:extLst>
              <a:ext uri="{FF2B5EF4-FFF2-40B4-BE49-F238E27FC236}">
                <a16:creationId xmlns:a16="http://schemas.microsoft.com/office/drawing/2014/main" id="{6E7D4E39-DF37-DE22-F6E7-59C3B0A9F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2354" y="1196939"/>
            <a:ext cx="6713195" cy="41901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448B9A2-ECE1-784C-9ADA-4023AFFDDC33}"/>
              </a:ext>
            </a:extLst>
          </p:cNvPr>
          <p:cNvSpPr txBox="1"/>
          <p:nvPr/>
        </p:nvSpPr>
        <p:spPr>
          <a:xfrm>
            <a:off x="1238036" y="4918909"/>
            <a:ext cx="185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Scanner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3039B2-51F9-1CF0-E3D1-0EBE090AA4DB}"/>
              </a:ext>
            </a:extLst>
          </p:cNvPr>
          <p:cNvSpPr txBox="1"/>
          <p:nvPr/>
        </p:nvSpPr>
        <p:spPr>
          <a:xfrm>
            <a:off x="8090899" y="2619910"/>
            <a:ext cx="350852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Current Letter: “s”</a:t>
            </a:r>
          </a:p>
          <a:p>
            <a:r>
              <a:rPr lang="en-US" sz="3200" dirty="0"/>
              <a:t>Current Text: “</a:t>
            </a:r>
            <a:r>
              <a:rPr lang="en-US" sz="3200" dirty="0" err="1"/>
              <a:t>clas</a:t>
            </a:r>
            <a:r>
              <a:rPr lang="en-US" sz="3200" dirty="0"/>
              <a:t>”</a:t>
            </a:r>
          </a:p>
          <a:p>
            <a:endParaRPr lang="en-US" sz="3200" dirty="0"/>
          </a:p>
          <a:p>
            <a:r>
              <a:rPr lang="en-US" sz="3200" dirty="0"/>
              <a:t>After:</a:t>
            </a:r>
          </a:p>
          <a:p>
            <a:endParaRPr lang="en-US" sz="3200" dirty="0"/>
          </a:p>
          <a:p>
            <a:r>
              <a:rPr lang="en-US" sz="3200" dirty="0"/>
              <a:t>Current text: “class”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A2F44-F29F-47E4-05FB-947E1F161415}"/>
              </a:ext>
            </a:extLst>
          </p:cNvPr>
          <p:cNvSpPr txBox="1"/>
          <p:nvPr/>
        </p:nvSpPr>
        <p:spPr>
          <a:xfrm>
            <a:off x="4101102" y="245927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takeIt</a:t>
            </a:r>
            <a:endParaRPr lang="en-US" sz="36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457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 err="1"/>
              <a:t>miniJava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miniJava</a:t>
            </a:r>
            <a:r>
              <a:rPr lang="en-US" dirty="0"/>
              <a:t> compiler will NOT output JVM bytecode.</a:t>
            </a:r>
          </a:p>
          <a:p>
            <a:r>
              <a:rPr lang="en-US" dirty="0"/>
              <a:t>Instead, the compiler will output bytecode that will run natively on a modern x86_64 Linux operating system.</a:t>
            </a:r>
          </a:p>
          <a:p>
            <a:endParaRPr lang="en-US" dirty="0"/>
          </a:p>
          <a:p>
            <a:r>
              <a:rPr lang="en-US" dirty="0"/>
              <a:t>We lose cross-platform capabilities</a:t>
            </a:r>
          </a:p>
          <a:p>
            <a:r>
              <a:rPr lang="en-US" dirty="0"/>
              <a:t>We gain learning how compilers target physical processors/OSes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9808315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48B9A2-ECE1-784C-9ADA-4023AFFDDC33}"/>
              </a:ext>
            </a:extLst>
          </p:cNvPr>
          <p:cNvSpPr txBox="1"/>
          <p:nvPr/>
        </p:nvSpPr>
        <p:spPr>
          <a:xfrm>
            <a:off x="-87182" y="5759108"/>
            <a:ext cx="1850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Scanner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3039B2-51F9-1CF0-E3D1-0EBE090AA4DB}"/>
              </a:ext>
            </a:extLst>
          </p:cNvPr>
          <p:cNvSpPr txBox="1"/>
          <p:nvPr/>
        </p:nvSpPr>
        <p:spPr>
          <a:xfrm>
            <a:off x="8348973" y="1061546"/>
            <a:ext cx="353898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Current Letter: “ ”</a:t>
            </a:r>
          </a:p>
          <a:p>
            <a:r>
              <a:rPr lang="en-US" sz="3200" dirty="0"/>
              <a:t>    (whitespace)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Current Text: “class”</a:t>
            </a:r>
          </a:p>
          <a:p>
            <a:endParaRPr lang="en-US" sz="3200" dirty="0"/>
          </a:p>
          <a:p>
            <a:r>
              <a:rPr lang="en-US" sz="3200" dirty="0"/>
              <a:t>After:</a:t>
            </a:r>
          </a:p>
          <a:p>
            <a:endParaRPr lang="en-US" sz="3200" dirty="0"/>
          </a:p>
          <a:p>
            <a:r>
              <a:rPr lang="en-US" sz="3200" dirty="0"/>
              <a:t>Current text: “”</a:t>
            </a:r>
          </a:p>
        </p:txBody>
      </p:sp>
      <p:pic>
        <p:nvPicPr>
          <p:cNvPr id="3" name="Graphic 2" descr="Thought bubble outline">
            <a:extLst>
              <a:ext uri="{FF2B5EF4-FFF2-40B4-BE49-F238E27FC236}">
                <a16:creationId xmlns:a16="http://schemas.microsoft.com/office/drawing/2014/main" id="{5F0C67BE-27A1-3CB8-2156-EE0EC9BF7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951" y="-314392"/>
            <a:ext cx="9683393" cy="73932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A4A864-A037-8AE8-31E4-86F87497DB82}"/>
              </a:ext>
            </a:extLst>
          </p:cNvPr>
          <p:cNvSpPr txBox="1"/>
          <p:nvPr/>
        </p:nvSpPr>
        <p:spPr>
          <a:xfrm>
            <a:off x="1264196" y="1195579"/>
            <a:ext cx="8090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           Turns out, it was not an</a:t>
            </a:r>
            <a:br>
              <a:rPr lang="en-US" sz="3600" dirty="0"/>
            </a:br>
            <a:r>
              <a:rPr lang="en-US" sz="3600" dirty="0"/>
              <a:t>      identifier, but it was a reserved</a:t>
            </a:r>
            <a:br>
              <a:rPr lang="en-US" sz="3600" dirty="0"/>
            </a:br>
            <a:r>
              <a:rPr lang="en-US" sz="3600" dirty="0"/>
              <a:t>       word. Create a 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Token</a:t>
            </a:r>
            <a:r>
              <a:rPr lang="en-US" sz="3600" dirty="0"/>
              <a:t> with the</a:t>
            </a:r>
            <a:br>
              <a:rPr lang="en-US" sz="3600" dirty="0"/>
            </a:br>
            <a:r>
              <a:rPr lang="en-US" sz="3600" dirty="0"/>
              <a:t>                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TokenType</a:t>
            </a:r>
            <a:r>
              <a:rPr lang="en-US" sz="3600" dirty="0" err="1"/>
              <a:t>.</a:t>
            </a:r>
            <a:r>
              <a:rPr lang="en-US" sz="3600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ClassToken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                          and </a:t>
            </a:r>
            <a:r>
              <a:rPr lang="en-US" sz="3600" dirty="0">
                <a:latin typeface="MS Mincho" panose="02020609040205080304" pitchFamily="49" charset="-128"/>
                <a:ea typeface="MS Mincho" panose="02020609040205080304" pitchFamily="49" charset="-128"/>
              </a:rPr>
              <a:t>return</a:t>
            </a:r>
            <a:r>
              <a:rPr lang="en-US" sz="3600" dirty="0"/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422708557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look at the Parser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690293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73088"/>
          </a:xfrm>
        </p:spPr>
        <p:txBody>
          <a:bodyPr/>
          <a:lstStyle/>
          <a:p>
            <a:r>
              <a:rPr lang="en-US" dirty="0"/>
              <a:t>Consider a conveyer belt of Tokens provided by Scanner:</a:t>
            </a:r>
          </a:p>
          <a:p>
            <a:pPr marL="0" indent="0">
              <a:buNone/>
            </a:pPr>
            <a:r>
              <a:rPr lang="en-US" dirty="0"/>
              <a:t>Current Token</a:t>
            </a:r>
          </a:p>
          <a:p>
            <a:pPr marL="0" indent="0">
              <a:buNone/>
            </a:pPr>
            <a:r>
              <a:rPr lang="en-US" dirty="0"/>
              <a:t>                                 Upcoming Tokens…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7FCC41-0EAC-32DB-B4FB-0C4763C08C63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276926-1291-81E6-B89D-0EEE075200B7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5BC260F3-B335-14B0-3FD2-C6A635A2D73B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9A93F003-6261-4822-D2E7-217B57CD499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F915F84F-CC23-3D56-7B4C-013472BD2273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1A3C0B07-0C23-C420-05C2-ADB8D1B3D3DA}"/>
              </a:ext>
            </a:extLst>
          </p:cNvPr>
          <p:cNvSpPr/>
          <p:nvPr/>
        </p:nvSpPr>
        <p:spPr>
          <a:xfrm>
            <a:off x="1505164" y="2915140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7C4F1CF-CD82-98B6-1C09-6EFD9329E230}"/>
              </a:ext>
            </a:extLst>
          </p:cNvPr>
          <p:cNvSpPr/>
          <p:nvPr/>
        </p:nvSpPr>
        <p:spPr>
          <a:xfrm>
            <a:off x="1191117" y="3965061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1B1205A-543F-05C3-95A9-4FF0768E98C6}"/>
              </a:ext>
            </a:extLst>
          </p:cNvPr>
          <p:cNvSpPr/>
          <p:nvPr/>
        </p:nvSpPr>
        <p:spPr>
          <a:xfrm>
            <a:off x="3699723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0E7B35D-4C07-BCC3-D246-5C620483D6FD}"/>
              </a:ext>
            </a:extLst>
          </p:cNvPr>
          <p:cNvSpPr/>
          <p:nvPr/>
        </p:nvSpPr>
        <p:spPr>
          <a:xfrm>
            <a:off x="5120095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identifier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2EB1D71-CF08-4EBA-076F-AF5926839138}"/>
              </a:ext>
            </a:extLst>
          </p:cNvPr>
          <p:cNvSpPr/>
          <p:nvPr/>
        </p:nvSpPr>
        <p:spPr>
          <a:xfrm>
            <a:off x="6540467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91296AB-3D93-9424-6274-B597CC48B1D8}"/>
              </a:ext>
            </a:extLst>
          </p:cNvPr>
          <p:cNvSpPr/>
          <p:nvPr/>
        </p:nvSpPr>
        <p:spPr>
          <a:xfrm>
            <a:off x="7960839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0BC90D2-423E-F6D9-7251-5E03E852634F}"/>
              </a:ext>
            </a:extLst>
          </p:cNvPr>
          <p:cNvSpPr/>
          <p:nvPr/>
        </p:nvSpPr>
        <p:spPr>
          <a:xfrm>
            <a:off x="9381211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identifier</a:t>
            </a:r>
          </a:p>
        </p:txBody>
      </p:sp>
    </p:spTree>
    <p:extLst>
      <p:ext uri="{BB962C8B-B14F-4D97-AF65-F5344CB8AC3E}">
        <p14:creationId xmlns:p14="http://schemas.microsoft.com/office/powerpoint/2010/main" val="18814629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83" y="1825625"/>
            <a:ext cx="11019888" cy="1973088"/>
          </a:xfrm>
        </p:spPr>
        <p:txBody>
          <a:bodyPr/>
          <a:lstStyle/>
          <a:p>
            <a:r>
              <a:rPr lang="en-US" dirty="0"/>
              <a:t>Assume we are in the Grammar: Reference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this</a:t>
            </a:r>
            <a:r>
              <a:rPr lang="en-US" dirty="0"/>
              <a:t> | Reference .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</a:p>
          <a:p>
            <a:pPr marL="0" indent="0">
              <a:buNone/>
            </a:pPr>
            <a:r>
              <a:rPr lang="en-US" dirty="0"/>
              <a:t>Current Token</a:t>
            </a:r>
          </a:p>
          <a:p>
            <a:pPr marL="0" indent="0">
              <a:buNone/>
            </a:pPr>
            <a:r>
              <a:rPr lang="en-US" dirty="0"/>
              <a:t>                                 Upcoming Tokens…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7FCC41-0EAC-32DB-B4FB-0C4763C08C63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276926-1291-81E6-B89D-0EEE075200B7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5BC260F3-B335-14B0-3FD2-C6A635A2D73B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9A93F003-6261-4822-D2E7-217B57CD499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F915F84F-CC23-3D56-7B4C-013472BD2273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1A3C0B07-0C23-C420-05C2-ADB8D1B3D3DA}"/>
              </a:ext>
            </a:extLst>
          </p:cNvPr>
          <p:cNvSpPr/>
          <p:nvPr/>
        </p:nvSpPr>
        <p:spPr>
          <a:xfrm>
            <a:off x="1505164" y="2915140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7C4F1CF-CD82-98B6-1C09-6EFD9329E230}"/>
              </a:ext>
            </a:extLst>
          </p:cNvPr>
          <p:cNvSpPr/>
          <p:nvPr/>
        </p:nvSpPr>
        <p:spPr>
          <a:xfrm>
            <a:off x="1191117" y="3965061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1B1205A-543F-05C3-95A9-4FF0768E98C6}"/>
              </a:ext>
            </a:extLst>
          </p:cNvPr>
          <p:cNvSpPr/>
          <p:nvPr/>
        </p:nvSpPr>
        <p:spPr>
          <a:xfrm>
            <a:off x="3699723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0E7B35D-4C07-BCC3-D246-5C620483D6FD}"/>
              </a:ext>
            </a:extLst>
          </p:cNvPr>
          <p:cNvSpPr/>
          <p:nvPr/>
        </p:nvSpPr>
        <p:spPr>
          <a:xfrm>
            <a:off x="5120095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identifier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2EB1D71-CF08-4EBA-076F-AF5926839138}"/>
              </a:ext>
            </a:extLst>
          </p:cNvPr>
          <p:cNvSpPr/>
          <p:nvPr/>
        </p:nvSpPr>
        <p:spPr>
          <a:xfrm>
            <a:off x="6540467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91296AB-3D93-9424-6274-B597CC48B1D8}"/>
              </a:ext>
            </a:extLst>
          </p:cNvPr>
          <p:cNvSpPr/>
          <p:nvPr/>
        </p:nvSpPr>
        <p:spPr>
          <a:xfrm>
            <a:off x="7960839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0BC90D2-423E-F6D9-7251-5E03E852634F}"/>
              </a:ext>
            </a:extLst>
          </p:cNvPr>
          <p:cNvSpPr/>
          <p:nvPr/>
        </p:nvSpPr>
        <p:spPr>
          <a:xfrm>
            <a:off x="9381211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identifier</a:t>
            </a:r>
          </a:p>
        </p:txBody>
      </p:sp>
    </p:spTree>
    <p:extLst>
      <p:ext uri="{BB962C8B-B14F-4D97-AF65-F5344CB8AC3E}">
        <p14:creationId xmlns:p14="http://schemas.microsoft.com/office/powerpoint/2010/main" val="17907063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83" y="1825625"/>
            <a:ext cx="11019888" cy="1973088"/>
          </a:xfrm>
        </p:spPr>
        <p:txBody>
          <a:bodyPr/>
          <a:lstStyle/>
          <a:p>
            <a:r>
              <a:rPr lang="en-US" dirty="0"/>
              <a:t>Assume we are in the Grammar: Reference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this</a:t>
            </a:r>
            <a:r>
              <a:rPr lang="en-US" dirty="0"/>
              <a:t> | Reference .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</a:p>
          <a:p>
            <a:pPr marL="0" indent="0">
              <a:buNone/>
            </a:pPr>
            <a:r>
              <a:rPr lang="en-US" dirty="0"/>
              <a:t>Current Token</a:t>
            </a:r>
          </a:p>
          <a:p>
            <a:pPr marL="0" indent="0">
              <a:buNone/>
            </a:pPr>
            <a:r>
              <a:rPr lang="en-US" dirty="0"/>
              <a:t>                                 </a:t>
            </a:r>
            <a:r>
              <a:rPr lang="en-US" b="1" dirty="0">
                <a:solidFill>
                  <a:srgbClr val="C00000"/>
                </a:solidFill>
              </a:rPr>
              <a:t>Is this a valid sequence for Reference?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7FCC41-0EAC-32DB-B4FB-0C4763C08C63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276926-1291-81E6-B89D-0EEE075200B7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5BC260F3-B335-14B0-3FD2-C6A635A2D73B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9A93F003-6261-4822-D2E7-217B57CD499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F915F84F-CC23-3D56-7B4C-013472BD2273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1A3C0B07-0C23-C420-05C2-ADB8D1B3D3DA}"/>
              </a:ext>
            </a:extLst>
          </p:cNvPr>
          <p:cNvSpPr/>
          <p:nvPr/>
        </p:nvSpPr>
        <p:spPr>
          <a:xfrm>
            <a:off x="1505164" y="2915140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7C4F1CF-CD82-98B6-1C09-6EFD9329E230}"/>
              </a:ext>
            </a:extLst>
          </p:cNvPr>
          <p:cNvSpPr/>
          <p:nvPr/>
        </p:nvSpPr>
        <p:spPr>
          <a:xfrm>
            <a:off x="1191117" y="3965061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1B1205A-543F-05C3-95A9-4FF0768E98C6}"/>
              </a:ext>
            </a:extLst>
          </p:cNvPr>
          <p:cNvSpPr/>
          <p:nvPr/>
        </p:nvSpPr>
        <p:spPr>
          <a:xfrm>
            <a:off x="3699723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0E7B35D-4C07-BCC3-D246-5C620483D6FD}"/>
              </a:ext>
            </a:extLst>
          </p:cNvPr>
          <p:cNvSpPr/>
          <p:nvPr/>
        </p:nvSpPr>
        <p:spPr>
          <a:xfrm>
            <a:off x="5120095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identifier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2EB1D71-CF08-4EBA-076F-AF5926839138}"/>
              </a:ext>
            </a:extLst>
          </p:cNvPr>
          <p:cNvSpPr/>
          <p:nvPr/>
        </p:nvSpPr>
        <p:spPr>
          <a:xfrm>
            <a:off x="6540467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91296AB-3D93-9424-6274-B597CC48B1D8}"/>
              </a:ext>
            </a:extLst>
          </p:cNvPr>
          <p:cNvSpPr/>
          <p:nvPr/>
        </p:nvSpPr>
        <p:spPr>
          <a:xfrm>
            <a:off x="7960839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0BC90D2-423E-F6D9-7251-5E03E852634F}"/>
              </a:ext>
            </a:extLst>
          </p:cNvPr>
          <p:cNvSpPr/>
          <p:nvPr/>
        </p:nvSpPr>
        <p:spPr>
          <a:xfrm>
            <a:off x="9381211" y="396813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identifier</a:t>
            </a:r>
          </a:p>
        </p:txBody>
      </p:sp>
    </p:spTree>
    <p:extLst>
      <p:ext uri="{BB962C8B-B14F-4D97-AF65-F5344CB8AC3E}">
        <p14:creationId xmlns:p14="http://schemas.microsoft.com/office/powerpoint/2010/main" val="16402025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What does an error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parser may “want” a certain </a:t>
            </a:r>
            <a:r>
              <a:rPr lang="en-US" dirty="0" err="1"/>
              <a:t>TokenType</a:t>
            </a:r>
            <a:r>
              <a:rPr lang="en-US" dirty="0"/>
              <a:t>, but the scanner provided a different one!</a:t>
            </a:r>
          </a:p>
          <a:p>
            <a:endParaRPr lang="en-US" dirty="0"/>
          </a:p>
          <a:p>
            <a:r>
              <a:rPr lang="en-US" dirty="0"/>
              <a:t>What does this look like, and how should the Compiler proceed?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537087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Type ::= </a:t>
            </a:r>
            <a:r>
              <a:rPr lang="en-US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/>
              <a:t> |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boolean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b="1" dirty="0" err="1">
                <a:solidFill>
                  <a:srgbClr val="C00000"/>
                </a:solidFill>
              </a:rPr>
              <a:t>|</a:t>
            </a:r>
            <a:r>
              <a:rPr lang="en-US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b="1" dirty="0">
                <a:solidFill>
                  <a:srgbClr val="C00000"/>
                </a:solidFill>
              </a:rPr>
              <a:t>)[]</a:t>
            </a:r>
          </a:p>
          <a:p>
            <a:r>
              <a:rPr lang="en-US" dirty="0" err="1"/>
              <a:t>ParameterList</a:t>
            </a:r>
            <a:r>
              <a:rPr lang="en-US" dirty="0"/>
              <a:t> ::= </a:t>
            </a:r>
            <a:r>
              <a:rPr lang="en-US" b="1" dirty="0">
                <a:solidFill>
                  <a:srgbClr val="C00000"/>
                </a:solidFill>
              </a:rPr>
              <a:t>Type</a:t>
            </a:r>
            <a:r>
              <a:rPr lang="en-US" dirty="0"/>
              <a:t>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(,Type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)*</a:t>
            </a:r>
          </a:p>
          <a:p>
            <a:r>
              <a:rPr lang="en-US" dirty="0"/>
              <a:t>                      Let’s process this </a:t>
            </a:r>
            <a:r>
              <a:rPr lang="en-US" dirty="0" err="1"/>
              <a:t>ParameterList</a:t>
            </a:r>
            <a:r>
              <a:rPr lang="en-US" dirty="0"/>
              <a:t>, </a:t>
            </a:r>
            <a:r>
              <a:rPr lang="en-US" b="1" dirty="0"/>
              <a:t>Accept or Reject </a:t>
            </a:r>
            <a:r>
              <a:rPr lang="en-US" dirty="0"/>
              <a:t>the </a:t>
            </a:r>
            <a:br>
              <a:rPr lang="en-US" dirty="0"/>
            </a:br>
            <a:r>
              <a:rPr lang="en-US" dirty="0"/>
              <a:t>                               current token?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3972D0-5C8F-2F51-84A5-FE48A7ED437F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E967A8-ABDF-80F0-C51D-6A4C24FE8C05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28243427-3E32-37F1-DFC3-D5476424C86D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01866880-6540-B25C-9A03-384EA830BF5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E8343240-7CC6-3CF2-5DCF-2DC29D51D5FD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2E88F85-24F7-BCE3-C568-202B7B328F11}"/>
              </a:ext>
            </a:extLst>
          </p:cNvPr>
          <p:cNvSpPr/>
          <p:nvPr/>
        </p:nvSpPr>
        <p:spPr>
          <a:xfrm>
            <a:off x="1505164" y="2915140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570A99A-C987-FAFD-884F-DE275964020C}"/>
              </a:ext>
            </a:extLst>
          </p:cNvPr>
          <p:cNvSpPr/>
          <p:nvPr/>
        </p:nvSpPr>
        <p:spPr>
          <a:xfrm>
            <a:off x="1191117" y="3965061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3D97E23-FE81-0059-AA1D-3D7C040D8D67}"/>
              </a:ext>
            </a:extLst>
          </p:cNvPr>
          <p:cNvSpPr/>
          <p:nvPr/>
        </p:nvSpPr>
        <p:spPr>
          <a:xfrm>
            <a:off x="2769912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1EEA909-B36E-6999-3F25-DC42012802CA}"/>
              </a:ext>
            </a:extLst>
          </p:cNvPr>
          <p:cNvSpPr/>
          <p:nvPr/>
        </p:nvSpPr>
        <p:spPr>
          <a:xfrm>
            <a:off x="4073780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AC30097-CF96-216F-ECD1-9A52D7F4A897}"/>
              </a:ext>
            </a:extLst>
          </p:cNvPr>
          <p:cNvSpPr/>
          <p:nvPr/>
        </p:nvSpPr>
        <p:spPr>
          <a:xfrm>
            <a:off x="5377648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614D9E8-0E87-6E91-DC67-814FF69FD8BA}"/>
              </a:ext>
            </a:extLst>
          </p:cNvPr>
          <p:cNvSpPr/>
          <p:nvPr/>
        </p:nvSpPr>
        <p:spPr>
          <a:xfrm>
            <a:off x="6681516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F074F81-3A48-9ECB-52FE-BCC1B12C5FB7}"/>
              </a:ext>
            </a:extLst>
          </p:cNvPr>
          <p:cNvSpPr/>
          <p:nvPr/>
        </p:nvSpPr>
        <p:spPr>
          <a:xfrm>
            <a:off x="7985384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7762133-9DF8-88C4-1F6B-C839F3AC901C}"/>
              </a:ext>
            </a:extLst>
          </p:cNvPr>
          <p:cNvSpPr/>
          <p:nvPr/>
        </p:nvSpPr>
        <p:spPr>
          <a:xfrm>
            <a:off x="9289252" y="396506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1D70999-3330-E931-E07E-DF0396C71583}"/>
              </a:ext>
            </a:extLst>
          </p:cNvPr>
          <p:cNvSpPr/>
          <p:nvPr/>
        </p:nvSpPr>
        <p:spPr>
          <a:xfrm>
            <a:off x="10593123" y="396505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</p:spTree>
    <p:extLst>
      <p:ext uri="{BB962C8B-B14F-4D97-AF65-F5344CB8AC3E}">
        <p14:creationId xmlns:p14="http://schemas.microsoft.com/office/powerpoint/2010/main" val="13731023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Type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/>
              <a:t> |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boolean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b="1" dirty="0" err="1">
                <a:solidFill>
                  <a:srgbClr val="C00000"/>
                </a:solidFill>
              </a:rPr>
              <a:t>|</a:t>
            </a:r>
            <a:r>
              <a:rPr lang="en-US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b="1" dirty="0">
                <a:solidFill>
                  <a:srgbClr val="C00000"/>
                </a:solidFill>
              </a:rPr>
              <a:t>)[]</a:t>
            </a:r>
          </a:p>
          <a:p>
            <a:r>
              <a:rPr lang="en-US" dirty="0" err="1"/>
              <a:t>ParameterList</a:t>
            </a:r>
            <a:r>
              <a:rPr lang="en-US" dirty="0"/>
              <a:t> ::= 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(,Type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3972D0-5C8F-2F51-84A5-FE48A7ED437F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E967A8-ABDF-80F0-C51D-6A4C24FE8C05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28243427-3E32-37F1-DFC3-D5476424C86D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01866880-6540-B25C-9A03-384EA830BF5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E8343240-7CC6-3CF2-5DCF-2DC29D51D5FD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2E88F85-24F7-BCE3-C568-202B7B328F11}"/>
              </a:ext>
            </a:extLst>
          </p:cNvPr>
          <p:cNvSpPr/>
          <p:nvPr/>
        </p:nvSpPr>
        <p:spPr>
          <a:xfrm>
            <a:off x="3083958" y="2980522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570A99A-C987-FAFD-884F-DE275964020C}"/>
              </a:ext>
            </a:extLst>
          </p:cNvPr>
          <p:cNvSpPr/>
          <p:nvPr/>
        </p:nvSpPr>
        <p:spPr>
          <a:xfrm>
            <a:off x="1191117" y="3965061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3D97E23-FE81-0059-AA1D-3D7C040D8D67}"/>
              </a:ext>
            </a:extLst>
          </p:cNvPr>
          <p:cNvSpPr/>
          <p:nvPr/>
        </p:nvSpPr>
        <p:spPr>
          <a:xfrm>
            <a:off x="2769912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1EEA909-B36E-6999-3F25-DC42012802CA}"/>
              </a:ext>
            </a:extLst>
          </p:cNvPr>
          <p:cNvSpPr/>
          <p:nvPr/>
        </p:nvSpPr>
        <p:spPr>
          <a:xfrm>
            <a:off x="4073780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AC30097-CF96-216F-ECD1-9A52D7F4A897}"/>
              </a:ext>
            </a:extLst>
          </p:cNvPr>
          <p:cNvSpPr/>
          <p:nvPr/>
        </p:nvSpPr>
        <p:spPr>
          <a:xfrm>
            <a:off x="5377648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614D9E8-0E87-6E91-DC67-814FF69FD8BA}"/>
              </a:ext>
            </a:extLst>
          </p:cNvPr>
          <p:cNvSpPr/>
          <p:nvPr/>
        </p:nvSpPr>
        <p:spPr>
          <a:xfrm>
            <a:off x="6681516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F074F81-3A48-9ECB-52FE-BCC1B12C5FB7}"/>
              </a:ext>
            </a:extLst>
          </p:cNvPr>
          <p:cNvSpPr/>
          <p:nvPr/>
        </p:nvSpPr>
        <p:spPr>
          <a:xfrm>
            <a:off x="7985384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7762133-9DF8-88C4-1F6B-C839F3AC901C}"/>
              </a:ext>
            </a:extLst>
          </p:cNvPr>
          <p:cNvSpPr/>
          <p:nvPr/>
        </p:nvSpPr>
        <p:spPr>
          <a:xfrm>
            <a:off x="9289252" y="396506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1D70999-3330-E931-E07E-DF0396C71583}"/>
              </a:ext>
            </a:extLst>
          </p:cNvPr>
          <p:cNvSpPr/>
          <p:nvPr/>
        </p:nvSpPr>
        <p:spPr>
          <a:xfrm>
            <a:off x="10593123" y="396505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3804B-5251-A050-A2BE-A4579AC33EE5}"/>
              </a:ext>
            </a:extLst>
          </p:cNvPr>
          <p:cNvSpPr txBox="1"/>
          <p:nvPr/>
        </p:nvSpPr>
        <p:spPr>
          <a:xfrm>
            <a:off x="3783286" y="3029496"/>
            <a:ext cx="2402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Accept or Reject?</a:t>
            </a:r>
          </a:p>
        </p:txBody>
      </p:sp>
    </p:spTree>
    <p:extLst>
      <p:ext uri="{BB962C8B-B14F-4D97-AF65-F5344CB8AC3E}">
        <p14:creationId xmlns:p14="http://schemas.microsoft.com/office/powerpoint/2010/main" val="42138738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Type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/>
              <a:t> |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boolean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b="1" dirty="0" err="1">
                <a:solidFill>
                  <a:srgbClr val="C00000"/>
                </a:solidFill>
              </a:rPr>
              <a:t>|</a:t>
            </a:r>
            <a:r>
              <a:rPr lang="en-US" b="1" dirty="0" err="1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b="1" dirty="0">
                <a:solidFill>
                  <a:srgbClr val="C00000"/>
                </a:solidFill>
              </a:rPr>
              <a:t>)[]</a:t>
            </a:r>
          </a:p>
          <a:p>
            <a:r>
              <a:rPr lang="en-US" dirty="0" err="1"/>
              <a:t>ParameterList</a:t>
            </a:r>
            <a:r>
              <a:rPr lang="en-US" dirty="0"/>
              <a:t> ::= 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(,Type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3972D0-5C8F-2F51-84A5-FE48A7ED437F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E967A8-ABDF-80F0-C51D-6A4C24FE8C05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28243427-3E32-37F1-DFC3-D5476424C86D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01866880-6540-B25C-9A03-384EA830BF5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E8343240-7CC6-3CF2-5DCF-2DC29D51D5FD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2E88F85-24F7-BCE3-C568-202B7B328F11}"/>
              </a:ext>
            </a:extLst>
          </p:cNvPr>
          <p:cNvSpPr/>
          <p:nvPr/>
        </p:nvSpPr>
        <p:spPr>
          <a:xfrm>
            <a:off x="4399051" y="2980522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570A99A-C987-FAFD-884F-DE275964020C}"/>
              </a:ext>
            </a:extLst>
          </p:cNvPr>
          <p:cNvSpPr/>
          <p:nvPr/>
        </p:nvSpPr>
        <p:spPr>
          <a:xfrm>
            <a:off x="1191117" y="3965061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3D97E23-FE81-0059-AA1D-3D7C040D8D67}"/>
              </a:ext>
            </a:extLst>
          </p:cNvPr>
          <p:cNvSpPr/>
          <p:nvPr/>
        </p:nvSpPr>
        <p:spPr>
          <a:xfrm>
            <a:off x="2769912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1EEA909-B36E-6999-3F25-DC42012802CA}"/>
              </a:ext>
            </a:extLst>
          </p:cNvPr>
          <p:cNvSpPr/>
          <p:nvPr/>
        </p:nvSpPr>
        <p:spPr>
          <a:xfrm>
            <a:off x="4073780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AC30097-CF96-216F-ECD1-9A52D7F4A897}"/>
              </a:ext>
            </a:extLst>
          </p:cNvPr>
          <p:cNvSpPr/>
          <p:nvPr/>
        </p:nvSpPr>
        <p:spPr>
          <a:xfrm>
            <a:off x="5377648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614D9E8-0E87-6E91-DC67-814FF69FD8BA}"/>
              </a:ext>
            </a:extLst>
          </p:cNvPr>
          <p:cNvSpPr/>
          <p:nvPr/>
        </p:nvSpPr>
        <p:spPr>
          <a:xfrm>
            <a:off x="6681516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F074F81-3A48-9ECB-52FE-BCC1B12C5FB7}"/>
              </a:ext>
            </a:extLst>
          </p:cNvPr>
          <p:cNvSpPr/>
          <p:nvPr/>
        </p:nvSpPr>
        <p:spPr>
          <a:xfrm>
            <a:off x="7985384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7762133-9DF8-88C4-1F6B-C839F3AC901C}"/>
              </a:ext>
            </a:extLst>
          </p:cNvPr>
          <p:cNvSpPr/>
          <p:nvPr/>
        </p:nvSpPr>
        <p:spPr>
          <a:xfrm>
            <a:off x="9289252" y="396506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1D70999-3330-E931-E07E-DF0396C71583}"/>
              </a:ext>
            </a:extLst>
          </p:cNvPr>
          <p:cNvSpPr/>
          <p:nvPr/>
        </p:nvSpPr>
        <p:spPr>
          <a:xfrm>
            <a:off x="10593123" y="396505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3804B-5251-A050-A2BE-A4579AC33EE5}"/>
              </a:ext>
            </a:extLst>
          </p:cNvPr>
          <p:cNvSpPr txBox="1"/>
          <p:nvPr/>
        </p:nvSpPr>
        <p:spPr>
          <a:xfrm>
            <a:off x="5098379" y="3029496"/>
            <a:ext cx="2402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Accept or Reject?</a:t>
            </a:r>
          </a:p>
        </p:txBody>
      </p:sp>
    </p:spTree>
    <p:extLst>
      <p:ext uri="{BB962C8B-B14F-4D97-AF65-F5344CB8AC3E}">
        <p14:creationId xmlns:p14="http://schemas.microsoft.com/office/powerpoint/2010/main" val="22285391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Type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/>
              <a:t> |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boolean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 err="1"/>
              <a:t>|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)[]</a:t>
            </a:r>
          </a:p>
          <a:p>
            <a:r>
              <a:rPr lang="en-US" dirty="0" err="1"/>
              <a:t>ParameterList</a:t>
            </a:r>
            <a:r>
              <a:rPr lang="en-US" dirty="0"/>
              <a:t> ::= Type </a:t>
            </a:r>
            <a:r>
              <a:rPr lang="en-US" b="1" dirty="0">
                <a:solidFill>
                  <a:srgbClr val="C0000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(,Type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3972D0-5C8F-2F51-84A5-FE48A7ED437F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E967A8-ABDF-80F0-C51D-6A4C24FE8C05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28243427-3E32-37F1-DFC3-D5476424C86D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01866880-6540-B25C-9A03-384EA830BF5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E8343240-7CC6-3CF2-5DCF-2DC29D51D5FD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2E88F85-24F7-BCE3-C568-202B7B328F11}"/>
              </a:ext>
            </a:extLst>
          </p:cNvPr>
          <p:cNvSpPr/>
          <p:nvPr/>
        </p:nvSpPr>
        <p:spPr>
          <a:xfrm>
            <a:off x="5698729" y="2980522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570A99A-C987-FAFD-884F-DE275964020C}"/>
              </a:ext>
            </a:extLst>
          </p:cNvPr>
          <p:cNvSpPr/>
          <p:nvPr/>
        </p:nvSpPr>
        <p:spPr>
          <a:xfrm>
            <a:off x="1191117" y="3965061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3D97E23-FE81-0059-AA1D-3D7C040D8D67}"/>
              </a:ext>
            </a:extLst>
          </p:cNvPr>
          <p:cNvSpPr/>
          <p:nvPr/>
        </p:nvSpPr>
        <p:spPr>
          <a:xfrm>
            <a:off x="2769912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1EEA909-B36E-6999-3F25-DC42012802CA}"/>
              </a:ext>
            </a:extLst>
          </p:cNvPr>
          <p:cNvSpPr/>
          <p:nvPr/>
        </p:nvSpPr>
        <p:spPr>
          <a:xfrm>
            <a:off x="4073780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AC30097-CF96-216F-ECD1-9A52D7F4A897}"/>
              </a:ext>
            </a:extLst>
          </p:cNvPr>
          <p:cNvSpPr/>
          <p:nvPr/>
        </p:nvSpPr>
        <p:spPr>
          <a:xfrm>
            <a:off x="5377648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614D9E8-0E87-6E91-DC67-814FF69FD8BA}"/>
              </a:ext>
            </a:extLst>
          </p:cNvPr>
          <p:cNvSpPr/>
          <p:nvPr/>
        </p:nvSpPr>
        <p:spPr>
          <a:xfrm>
            <a:off x="6681516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F074F81-3A48-9ECB-52FE-BCC1B12C5FB7}"/>
              </a:ext>
            </a:extLst>
          </p:cNvPr>
          <p:cNvSpPr/>
          <p:nvPr/>
        </p:nvSpPr>
        <p:spPr>
          <a:xfrm>
            <a:off x="7985384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7762133-9DF8-88C4-1F6B-C839F3AC901C}"/>
              </a:ext>
            </a:extLst>
          </p:cNvPr>
          <p:cNvSpPr/>
          <p:nvPr/>
        </p:nvSpPr>
        <p:spPr>
          <a:xfrm>
            <a:off x="9289252" y="3965060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1D70999-3330-E931-E07E-DF0396C71583}"/>
              </a:ext>
            </a:extLst>
          </p:cNvPr>
          <p:cNvSpPr/>
          <p:nvPr/>
        </p:nvSpPr>
        <p:spPr>
          <a:xfrm>
            <a:off x="10593123" y="396505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3804B-5251-A050-A2BE-A4579AC33EE5}"/>
              </a:ext>
            </a:extLst>
          </p:cNvPr>
          <p:cNvSpPr txBox="1"/>
          <p:nvPr/>
        </p:nvSpPr>
        <p:spPr>
          <a:xfrm>
            <a:off x="6398057" y="3029496"/>
            <a:ext cx="2402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Accept or Reject?</a:t>
            </a:r>
          </a:p>
        </p:txBody>
      </p:sp>
    </p:spTree>
    <p:extLst>
      <p:ext uri="{BB962C8B-B14F-4D97-AF65-F5344CB8AC3E}">
        <p14:creationId xmlns:p14="http://schemas.microsoft.com/office/powerpoint/2010/main" val="278215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What are the goals of PA1?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71366342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Type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/>
              <a:t> |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boolean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 err="1"/>
              <a:t>|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)[]</a:t>
            </a:r>
          </a:p>
          <a:p>
            <a:r>
              <a:rPr lang="en-US" dirty="0" err="1"/>
              <a:t>ParameterList</a:t>
            </a:r>
            <a:r>
              <a:rPr lang="en-US" dirty="0"/>
              <a:t> ::= 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(,Type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3972D0-5C8F-2F51-84A5-FE48A7ED437F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E967A8-ABDF-80F0-C51D-6A4C24FE8C05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28243427-3E32-37F1-DFC3-D5476424C86D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01866880-6540-B25C-9A03-384EA830BF5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E8343240-7CC6-3CF2-5DCF-2DC29D51D5FD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2E88F85-24F7-BCE3-C568-202B7B328F11}"/>
              </a:ext>
            </a:extLst>
          </p:cNvPr>
          <p:cNvSpPr/>
          <p:nvPr/>
        </p:nvSpPr>
        <p:spPr>
          <a:xfrm>
            <a:off x="2354473" y="2980522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614D9E8-0E87-6E91-DC67-814FF69FD8BA}"/>
              </a:ext>
            </a:extLst>
          </p:cNvPr>
          <p:cNvSpPr/>
          <p:nvPr/>
        </p:nvSpPr>
        <p:spPr>
          <a:xfrm>
            <a:off x="2006755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F074F81-3A48-9ECB-52FE-BCC1B12C5FB7}"/>
              </a:ext>
            </a:extLst>
          </p:cNvPr>
          <p:cNvSpPr/>
          <p:nvPr/>
        </p:nvSpPr>
        <p:spPr>
          <a:xfrm>
            <a:off x="3310623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7762133-9DF8-88C4-1F6B-C839F3AC901C}"/>
              </a:ext>
            </a:extLst>
          </p:cNvPr>
          <p:cNvSpPr/>
          <p:nvPr/>
        </p:nvSpPr>
        <p:spPr>
          <a:xfrm>
            <a:off x="4614491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1D70999-3330-E931-E07E-DF0396C71583}"/>
              </a:ext>
            </a:extLst>
          </p:cNvPr>
          <p:cNvSpPr/>
          <p:nvPr/>
        </p:nvSpPr>
        <p:spPr>
          <a:xfrm>
            <a:off x="5918359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3804B-5251-A050-A2BE-A4579AC33EE5}"/>
              </a:ext>
            </a:extLst>
          </p:cNvPr>
          <p:cNvSpPr txBox="1"/>
          <p:nvPr/>
        </p:nvSpPr>
        <p:spPr>
          <a:xfrm>
            <a:off x="3053801" y="3029496"/>
            <a:ext cx="2402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Accept or Reject?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EAA703A-B3E6-CF84-A260-88B8D8D10513}"/>
              </a:ext>
            </a:extLst>
          </p:cNvPr>
          <p:cNvSpPr/>
          <p:nvPr/>
        </p:nvSpPr>
        <p:spPr>
          <a:xfrm>
            <a:off x="7222227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boolean</a:t>
            </a:r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8148264-5439-7693-BEBF-463D670A2C72}"/>
              </a:ext>
            </a:extLst>
          </p:cNvPr>
          <p:cNvSpPr/>
          <p:nvPr/>
        </p:nvSpPr>
        <p:spPr>
          <a:xfrm>
            <a:off x="8535481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018CEB8-C51B-A1B7-3D50-F117594ACABA}"/>
              </a:ext>
            </a:extLst>
          </p:cNvPr>
          <p:cNvSpPr/>
          <p:nvPr/>
        </p:nvSpPr>
        <p:spPr>
          <a:xfrm>
            <a:off x="9848735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960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Type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/>
              <a:t> |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boolean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 err="1"/>
              <a:t>|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)[]</a:t>
            </a:r>
          </a:p>
          <a:p>
            <a:r>
              <a:rPr lang="en-US" dirty="0" err="1"/>
              <a:t>ParameterList</a:t>
            </a:r>
            <a:r>
              <a:rPr lang="en-US" dirty="0"/>
              <a:t> ::= 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(,Type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3972D0-5C8F-2F51-84A5-FE48A7ED437F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E967A8-ABDF-80F0-C51D-6A4C24FE8C05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28243427-3E32-37F1-DFC3-D5476424C86D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01866880-6540-B25C-9A03-384EA830BF5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E8343240-7CC6-3CF2-5DCF-2DC29D51D5FD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2E88F85-24F7-BCE3-C568-202B7B328F11}"/>
              </a:ext>
            </a:extLst>
          </p:cNvPr>
          <p:cNvSpPr/>
          <p:nvPr/>
        </p:nvSpPr>
        <p:spPr>
          <a:xfrm>
            <a:off x="3592511" y="2985659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614D9E8-0E87-6E91-DC67-814FF69FD8BA}"/>
              </a:ext>
            </a:extLst>
          </p:cNvPr>
          <p:cNvSpPr/>
          <p:nvPr/>
        </p:nvSpPr>
        <p:spPr>
          <a:xfrm>
            <a:off x="2006755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F074F81-3A48-9ECB-52FE-BCC1B12C5FB7}"/>
              </a:ext>
            </a:extLst>
          </p:cNvPr>
          <p:cNvSpPr/>
          <p:nvPr/>
        </p:nvSpPr>
        <p:spPr>
          <a:xfrm>
            <a:off x="3310623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7762133-9DF8-88C4-1F6B-C839F3AC901C}"/>
              </a:ext>
            </a:extLst>
          </p:cNvPr>
          <p:cNvSpPr/>
          <p:nvPr/>
        </p:nvSpPr>
        <p:spPr>
          <a:xfrm>
            <a:off x="4614491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1D70999-3330-E931-E07E-DF0396C71583}"/>
              </a:ext>
            </a:extLst>
          </p:cNvPr>
          <p:cNvSpPr/>
          <p:nvPr/>
        </p:nvSpPr>
        <p:spPr>
          <a:xfrm>
            <a:off x="5918359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3804B-5251-A050-A2BE-A4579AC33EE5}"/>
              </a:ext>
            </a:extLst>
          </p:cNvPr>
          <p:cNvSpPr txBox="1"/>
          <p:nvPr/>
        </p:nvSpPr>
        <p:spPr>
          <a:xfrm>
            <a:off x="4291839" y="3034633"/>
            <a:ext cx="2402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Accept or Reject?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EAA703A-B3E6-CF84-A260-88B8D8D10513}"/>
              </a:ext>
            </a:extLst>
          </p:cNvPr>
          <p:cNvSpPr/>
          <p:nvPr/>
        </p:nvSpPr>
        <p:spPr>
          <a:xfrm>
            <a:off x="7222227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boolean</a:t>
            </a:r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8148264-5439-7693-BEBF-463D670A2C72}"/>
              </a:ext>
            </a:extLst>
          </p:cNvPr>
          <p:cNvSpPr/>
          <p:nvPr/>
        </p:nvSpPr>
        <p:spPr>
          <a:xfrm>
            <a:off x="8535481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018CEB8-C51B-A1B7-3D50-F117594ACABA}"/>
              </a:ext>
            </a:extLst>
          </p:cNvPr>
          <p:cNvSpPr/>
          <p:nvPr/>
        </p:nvSpPr>
        <p:spPr>
          <a:xfrm>
            <a:off x="9848735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798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Parser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Consider: Type ::=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/>
              <a:t> |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boolean</a:t>
            </a:r>
            <a:r>
              <a:rPr lang="en-US" dirty="0"/>
              <a:t> |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| 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int</a:t>
            </a:r>
            <a:r>
              <a:rPr lang="en-US" dirty="0" err="1"/>
              <a:t>|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)[]</a:t>
            </a:r>
          </a:p>
          <a:p>
            <a:r>
              <a:rPr lang="en-US" dirty="0" err="1"/>
              <a:t>ParameterList</a:t>
            </a:r>
            <a:r>
              <a:rPr lang="en-US" dirty="0"/>
              <a:t> ::= 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 (,Type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id</a:t>
            </a:r>
            <a:r>
              <a:rPr lang="en-US" dirty="0"/>
              <a:t>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3972D0-5C8F-2F51-84A5-FE48A7ED437F}"/>
              </a:ext>
            </a:extLst>
          </p:cNvPr>
          <p:cNvSpPr/>
          <p:nvPr/>
        </p:nvSpPr>
        <p:spPr>
          <a:xfrm>
            <a:off x="934948" y="4638782"/>
            <a:ext cx="10705672" cy="2157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E967A8-ABDF-80F0-C51D-6A4C24FE8C05}"/>
              </a:ext>
            </a:extLst>
          </p:cNvPr>
          <p:cNvGrpSpPr/>
          <p:nvPr/>
        </p:nvGrpSpPr>
        <p:grpSpPr>
          <a:xfrm>
            <a:off x="3269370" y="5168954"/>
            <a:ext cx="5653261" cy="509624"/>
            <a:chOff x="2957339" y="5168954"/>
            <a:chExt cx="5653261" cy="509624"/>
          </a:xfrm>
        </p:grpSpPr>
        <p:sp>
          <p:nvSpPr>
            <p:cNvPr id="11" name="Arrow: Left 10">
              <a:extLst>
                <a:ext uri="{FF2B5EF4-FFF2-40B4-BE49-F238E27FC236}">
                  <a16:creationId xmlns:a16="http://schemas.microsoft.com/office/drawing/2014/main" id="{28243427-3E32-37F1-DFC3-D5476424C86D}"/>
                </a:ext>
              </a:extLst>
            </p:cNvPr>
            <p:cNvSpPr/>
            <p:nvPr/>
          </p:nvSpPr>
          <p:spPr>
            <a:xfrm>
              <a:off x="2957339" y="516895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01866880-6540-B25C-9A03-384EA830BF5E}"/>
                </a:ext>
              </a:extLst>
            </p:cNvPr>
            <p:cNvSpPr/>
            <p:nvPr/>
          </p:nvSpPr>
          <p:spPr>
            <a:xfrm>
              <a:off x="5429987" y="5170007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id="{E8343240-7CC6-3CF2-5DCF-2DC29D51D5FD}"/>
                </a:ext>
              </a:extLst>
            </p:cNvPr>
            <p:cNvSpPr/>
            <p:nvPr/>
          </p:nvSpPr>
          <p:spPr>
            <a:xfrm>
              <a:off x="7902634" y="5175144"/>
              <a:ext cx="707966" cy="503434"/>
            </a:xfrm>
            <a:prstGeom prst="lef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E2E88F85-24F7-BCE3-C568-202B7B328F11}"/>
              </a:ext>
            </a:extLst>
          </p:cNvPr>
          <p:cNvSpPr/>
          <p:nvPr/>
        </p:nvSpPr>
        <p:spPr>
          <a:xfrm>
            <a:off x="4953835" y="2985659"/>
            <a:ext cx="554804" cy="7448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614D9E8-0E87-6E91-DC67-814FF69FD8BA}"/>
              </a:ext>
            </a:extLst>
          </p:cNvPr>
          <p:cNvSpPr/>
          <p:nvPr/>
        </p:nvSpPr>
        <p:spPr>
          <a:xfrm>
            <a:off x="2006755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F074F81-3A48-9ECB-52FE-BCC1B12C5FB7}"/>
              </a:ext>
            </a:extLst>
          </p:cNvPr>
          <p:cNvSpPr/>
          <p:nvPr/>
        </p:nvSpPr>
        <p:spPr>
          <a:xfrm>
            <a:off x="3310623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7762133-9DF8-88C4-1F6B-C839F3AC901C}"/>
              </a:ext>
            </a:extLst>
          </p:cNvPr>
          <p:cNvSpPr/>
          <p:nvPr/>
        </p:nvSpPr>
        <p:spPr>
          <a:xfrm>
            <a:off x="4614491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1D70999-3330-E931-E07E-DF0396C71583}"/>
              </a:ext>
            </a:extLst>
          </p:cNvPr>
          <p:cNvSpPr/>
          <p:nvPr/>
        </p:nvSpPr>
        <p:spPr>
          <a:xfrm>
            <a:off x="5918359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3804B-5251-A050-A2BE-A4579AC33EE5}"/>
              </a:ext>
            </a:extLst>
          </p:cNvPr>
          <p:cNvSpPr txBox="1"/>
          <p:nvPr/>
        </p:nvSpPr>
        <p:spPr>
          <a:xfrm>
            <a:off x="5653163" y="3034633"/>
            <a:ext cx="2402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Accept or Reject?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EAA703A-B3E6-CF84-A260-88B8D8D10513}"/>
              </a:ext>
            </a:extLst>
          </p:cNvPr>
          <p:cNvSpPr/>
          <p:nvPr/>
        </p:nvSpPr>
        <p:spPr>
          <a:xfrm>
            <a:off x="7222227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boolean</a:t>
            </a:r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8148264-5439-7693-BEBF-463D670A2C72}"/>
              </a:ext>
            </a:extLst>
          </p:cNvPr>
          <p:cNvSpPr/>
          <p:nvPr/>
        </p:nvSpPr>
        <p:spPr>
          <a:xfrm>
            <a:off x="8535481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018CEB8-C51B-A1B7-3D50-F117594ACABA}"/>
              </a:ext>
            </a:extLst>
          </p:cNvPr>
          <p:cNvSpPr/>
          <p:nvPr/>
        </p:nvSpPr>
        <p:spPr>
          <a:xfrm>
            <a:off x="9848735" y="3971104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5944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Error! Expected Identifier, but got </a:t>
            </a:r>
            <a:r>
              <a:rPr lang="en-US" dirty="0" err="1"/>
              <a:t>IntToken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Should we go to the end of the </a:t>
            </a:r>
            <a:r>
              <a:rPr lang="en-US" dirty="0" err="1"/>
              <a:t>ParameterList</a:t>
            </a:r>
            <a:r>
              <a:rPr lang="en-US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56673128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Error! Expected Identifier, but got </a:t>
            </a:r>
            <a:r>
              <a:rPr lang="en-US" dirty="0" err="1"/>
              <a:t>IntToken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Should we go to the end of the </a:t>
            </a:r>
            <a:r>
              <a:rPr lang="en-US" dirty="0" err="1"/>
              <a:t>ParameterList</a:t>
            </a:r>
            <a:r>
              <a:rPr lang="en-US" dirty="0"/>
              <a:t>?</a:t>
            </a:r>
          </a:p>
          <a:p>
            <a:r>
              <a:rPr lang="en-US" dirty="0"/>
              <a:t>How would we know we ended the </a:t>
            </a:r>
            <a:r>
              <a:rPr lang="en-US" dirty="0" err="1"/>
              <a:t>ParameterList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91652157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Error! Expected Identifier, but got </a:t>
            </a:r>
            <a:r>
              <a:rPr lang="en-US" dirty="0" err="1"/>
              <a:t>IntToken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Should we go to the end of the </a:t>
            </a:r>
            <a:r>
              <a:rPr lang="en-US" dirty="0" err="1"/>
              <a:t>ParameterList</a:t>
            </a:r>
            <a:r>
              <a:rPr lang="en-US" dirty="0"/>
              <a:t>?</a:t>
            </a:r>
          </a:p>
          <a:p>
            <a:r>
              <a:rPr lang="en-US" dirty="0"/>
              <a:t>How would we know we ended the </a:t>
            </a:r>
            <a:r>
              <a:rPr lang="en-US" dirty="0" err="1"/>
              <a:t>ParameterList</a:t>
            </a:r>
            <a:r>
              <a:rPr lang="en-US" dirty="0"/>
              <a:t>?</a:t>
            </a:r>
          </a:p>
          <a:p>
            <a:r>
              <a:rPr lang="en-US" dirty="0"/>
              <a:t>It would involve scanning until you find an </a:t>
            </a:r>
            <a:r>
              <a:rPr lang="en-US" dirty="0" err="1"/>
              <a:t>RParen</a:t>
            </a:r>
            <a:r>
              <a:rPr lang="en-US" dirty="0"/>
              <a:t> “)” because </a:t>
            </a:r>
            <a:r>
              <a:rPr lang="en-US" dirty="0" err="1"/>
              <a:t>ParameterList</a:t>
            </a:r>
            <a:r>
              <a:rPr lang="en-US" dirty="0"/>
              <a:t> always has </a:t>
            </a:r>
            <a:r>
              <a:rPr lang="en-US" dirty="0" err="1"/>
              <a:t>Parens</a:t>
            </a:r>
            <a:r>
              <a:rPr lang="en-US" dirty="0"/>
              <a:t> around it.</a:t>
            </a:r>
          </a:p>
          <a:p>
            <a:r>
              <a:rPr lang="en-US" dirty="0"/>
              <a:t>But that sounds like it can get complicated quickly.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65758341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Error! Expected Identifier, but got </a:t>
            </a:r>
            <a:r>
              <a:rPr lang="en-US" dirty="0" err="1"/>
              <a:t>IntToken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Should we go to the end of the </a:t>
            </a:r>
            <a:r>
              <a:rPr lang="en-US" dirty="0" err="1"/>
              <a:t>ParameterList</a:t>
            </a:r>
            <a:r>
              <a:rPr lang="en-US" dirty="0"/>
              <a:t>?</a:t>
            </a:r>
          </a:p>
          <a:p>
            <a:r>
              <a:rPr lang="en-US" dirty="0"/>
              <a:t>How would we know we ended the </a:t>
            </a:r>
            <a:r>
              <a:rPr lang="en-US" dirty="0" err="1"/>
              <a:t>ParameterList</a:t>
            </a:r>
            <a:r>
              <a:rPr lang="en-US" dirty="0"/>
              <a:t>?</a:t>
            </a:r>
          </a:p>
          <a:p>
            <a:r>
              <a:rPr lang="en-US" dirty="0"/>
              <a:t>It would involve scanning until you find an </a:t>
            </a:r>
            <a:r>
              <a:rPr lang="en-US" dirty="0" err="1"/>
              <a:t>RParen</a:t>
            </a:r>
            <a:r>
              <a:rPr lang="en-US" dirty="0"/>
              <a:t> “)” because </a:t>
            </a:r>
            <a:r>
              <a:rPr lang="en-US" dirty="0" err="1"/>
              <a:t>ParameterList</a:t>
            </a:r>
            <a:r>
              <a:rPr lang="en-US" dirty="0"/>
              <a:t> always has </a:t>
            </a:r>
            <a:r>
              <a:rPr lang="en-US" dirty="0" err="1"/>
              <a:t>Parens</a:t>
            </a:r>
            <a:r>
              <a:rPr lang="en-US" dirty="0"/>
              <a:t> around it.</a:t>
            </a:r>
          </a:p>
          <a:p>
            <a:r>
              <a:rPr lang="en-US" dirty="0"/>
              <a:t>But that sounds like it can get complicated quickly.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if we only report the first error?</a:t>
            </a:r>
          </a:p>
          <a:p>
            <a:r>
              <a:rPr lang="en-US" dirty="0"/>
              <a:t>Afterall, a syntax error means the program is non-functional, so why check the remaining program at all?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00925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Both answers are correct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only grade based upon detecting the first error.</a:t>
            </a:r>
          </a:p>
          <a:p>
            <a:endParaRPr lang="en-US" dirty="0"/>
          </a:p>
          <a:p>
            <a:r>
              <a:rPr lang="en-US" dirty="0"/>
              <a:t>The first solution sounds elegant right? But not really! Let’s take a look at that Token stream again: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19825615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Both answers are correct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only grade based upon detecting the first error.</a:t>
            </a:r>
          </a:p>
          <a:p>
            <a:endParaRPr lang="en-US" dirty="0"/>
          </a:p>
          <a:p>
            <a:r>
              <a:rPr lang="en-US" dirty="0"/>
              <a:t>The first solution sounds elegant right? But not really! Let’s take a look at that Token stream again: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know </a:t>
            </a:r>
            <a:r>
              <a:rPr lang="en-US" dirty="0" err="1"/>
              <a:t>ParameterList</a:t>
            </a:r>
            <a:r>
              <a:rPr lang="en-US" dirty="0"/>
              <a:t> is broken, but are there more errors we could have reported?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B7A3785-CEE7-282F-E3F0-96380474D814}"/>
              </a:ext>
            </a:extLst>
          </p:cNvPr>
          <p:cNvSpPr/>
          <p:nvPr/>
        </p:nvSpPr>
        <p:spPr>
          <a:xfrm>
            <a:off x="2652127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B52DE03-0C93-D5CD-9601-378A905CD536}"/>
              </a:ext>
            </a:extLst>
          </p:cNvPr>
          <p:cNvSpPr/>
          <p:nvPr/>
        </p:nvSpPr>
        <p:spPr>
          <a:xfrm>
            <a:off x="3955995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FE1B0AF-F652-B0C1-E03A-773D12B2AAC1}"/>
              </a:ext>
            </a:extLst>
          </p:cNvPr>
          <p:cNvSpPr/>
          <p:nvPr/>
        </p:nvSpPr>
        <p:spPr>
          <a:xfrm>
            <a:off x="5259863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boolean</a:t>
            </a: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43699B9-D4F9-D0D0-2294-AD19B1B3D697}"/>
              </a:ext>
            </a:extLst>
          </p:cNvPr>
          <p:cNvSpPr/>
          <p:nvPr/>
        </p:nvSpPr>
        <p:spPr>
          <a:xfrm>
            <a:off x="6573117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EF51CB-1891-CAB4-43D4-AA3C170F38A4}"/>
              </a:ext>
            </a:extLst>
          </p:cNvPr>
          <p:cNvSpPr/>
          <p:nvPr/>
        </p:nvSpPr>
        <p:spPr>
          <a:xfrm>
            <a:off x="7886371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5767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Both answers are correct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only grade based upon detecting the first error.</a:t>
            </a:r>
          </a:p>
          <a:p>
            <a:endParaRPr lang="en-US" dirty="0"/>
          </a:p>
          <a:p>
            <a:r>
              <a:rPr lang="en-US" dirty="0"/>
              <a:t>The first solution sounds elegant right? But not really! Let’s take a look at that Token stream again: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Yes, Boolean arrays not allowed in </a:t>
            </a:r>
            <a:r>
              <a:rPr lang="en-US" dirty="0" err="1"/>
              <a:t>miniJava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B7A3785-CEE7-282F-E3F0-96380474D814}"/>
              </a:ext>
            </a:extLst>
          </p:cNvPr>
          <p:cNvSpPr/>
          <p:nvPr/>
        </p:nvSpPr>
        <p:spPr>
          <a:xfrm>
            <a:off x="2652127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B52DE03-0C93-D5CD-9601-378A905CD536}"/>
              </a:ext>
            </a:extLst>
          </p:cNvPr>
          <p:cNvSpPr/>
          <p:nvPr/>
        </p:nvSpPr>
        <p:spPr>
          <a:xfrm>
            <a:off x="3955995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FE1B0AF-F652-B0C1-E03A-773D12B2AAC1}"/>
              </a:ext>
            </a:extLst>
          </p:cNvPr>
          <p:cNvSpPr/>
          <p:nvPr/>
        </p:nvSpPr>
        <p:spPr>
          <a:xfrm>
            <a:off x="5259863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boolean</a:t>
            </a: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43699B9-D4F9-D0D0-2294-AD19B1B3D697}"/>
              </a:ext>
            </a:extLst>
          </p:cNvPr>
          <p:cNvSpPr/>
          <p:nvPr/>
        </p:nvSpPr>
        <p:spPr>
          <a:xfrm>
            <a:off x="6573117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EF51CB-1891-CAB4-43D4-AA3C170F38A4}"/>
              </a:ext>
            </a:extLst>
          </p:cNvPr>
          <p:cNvSpPr/>
          <p:nvPr/>
        </p:nvSpPr>
        <p:spPr>
          <a:xfrm>
            <a:off x="7886371" y="406047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9115C135-0625-A5CC-D0B6-59F79B6B63E9}"/>
              </a:ext>
            </a:extLst>
          </p:cNvPr>
          <p:cNvSpPr/>
          <p:nvPr/>
        </p:nvSpPr>
        <p:spPr>
          <a:xfrm rot="5400000">
            <a:off x="7687608" y="3600948"/>
            <a:ext cx="274320" cy="259736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9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What are the goals of PA1?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Lexical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Syntactic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5901076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Error Reporting - </a:t>
            </a:r>
            <a:r>
              <a:rPr lang="en-US" dirty="0" err="1"/>
              <a:t>Wrapup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Yes, Boolean arrays not allowed in </a:t>
            </a:r>
            <a:r>
              <a:rPr lang="en-US" dirty="0" err="1"/>
              <a:t>miniJava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a quest to report as many errors and be as descriptive as possible, still encountering problems reporting “every” error.</a:t>
            </a:r>
          </a:p>
          <a:p>
            <a:r>
              <a:rPr lang="en-US" dirty="0"/>
              <a:t>Continuing to process </a:t>
            </a:r>
            <a:r>
              <a:rPr lang="en-US" dirty="0" err="1"/>
              <a:t>ParameterList</a:t>
            </a:r>
            <a:r>
              <a:rPr lang="en-US" dirty="0"/>
              <a:t> and NOT jumping to the end will likely result in the parser’s state machine not aligning well.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B7A3785-CEE7-282F-E3F0-96380474D814}"/>
              </a:ext>
            </a:extLst>
          </p:cNvPr>
          <p:cNvSpPr/>
          <p:nvPr/>
        </p:nvSpPr>
        <p:spPr>
          <a:xfrm>
            <a:off x="2652127" y="179501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B52DE03-0C93-D5CD-9601-378A905CD536}"/>
              </a:ext>
            </a:extLst>
          </p:cNvPr>
          <p:cNvSpPr/>
          <p:nvPr/>
        </p:nvSpPr>
        <p:spPr>
          <a:xfrm>
            <a:off x="3955995" y="179501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FE1B0AF-F652-B0C1-E03A-773D12B2AAC1}"/>
              </a:ext>
            </a:extLst>
          </p:cNvPr>
          <p:cNvSpPr/>
          <p:nvPr/>
        </p:nvSpPr>
        <p:spPr>
          <a:xfrm>
            <a:off x="5259863" y="179501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boolean</a:t>
            </a: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43699B9-D4F9-D0D0-2294-AD19B1B3D697}"/>
              </a:ext>
            </a:extLst>
          </p:cNvPr>
          <p:cNvSpPr/>
          <p:nvPr/>
        </p:nvSpPr>
        <p:spPr>
          <a:xfrm>
            <a:off x="6573117" y="179501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LSquare</a:t>
            </a:r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EF51CB-1891-CAB4-43D4-AA3C170F38A4}"/>
              </a:ext>
            </a:extLst>
          </p:cNvPr>
          <p:cNvSpPr/>
          <p:nvPr/>
        </p:nvSpPr>
        <p:spPr>
          <a:xfrm>
            <a:off x="7886371" y="1795019"/>
            <a:ext cx="1182897" cy="507375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8298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When a Syntax error happens…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exception handlers to “unwind” and get out of however deep you are in your parse methods.</a:t>
            </a:r>
          </a:p>
          <a:p>
            <a:endParaRPr lang="en-US" dirty="0"/>
          </a:p>
          <a:p>
            <a:r>
              <a:rPr lang="en-US" dirty="0"/>
              <a:t>Finally, in PA1, report “Error” on ONE line (</a:t>
            </a:r>
            <a:r>
              <a:rPr lang="en-US" dirty="0" err="1"/>
              <a:t>println</a:t>
            </a:r>
            <a:r>
              <a:rPr lang="en-US" dirty="0"/>
              <a:t>) if any errors exist, THEN proceed to output errors that are relevant towards helping debug the input code.</a:t>
            </a:r>
          </a:p>
          <a:p>
            <a:r>
              <a:rPr lang="en-US" dirty="0"/>
              <a:t>If there are no errors, output “Success” on ONE line (</a:t>
            </a:r>
            <a:r>
              <a:rPr lang="en-US" dirty="0" err="1"/>
              <a:t>println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295768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7564975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4B9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1200</TotalTime>
  <Words>5943</Words>
  <Application>Microsoft Office PowerPoint</Application>
  <PresentationFormat>Widescreen</PresentationFormat>
  <Paragraphs>895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1" baseType="lpstr">
      <vt:lpstr>MS Mincho</vt:lpstr>
      <vt:lpstr>Arial</vt:lpstr>
      <vt:lpstr>Calibri</vt:lpstr>
      <vt:lpstr>Calibri Light</vt:lpstr>
      <vt:lpstr>Office Theme</vt:lpstr>
      <vt:lpstr>COMP 520 - Compilers</vt:lpstr>
      <vt:lpstr>Programming Assignment 1</vt:lpstr>
      <vt:lpstr>Goals</vt:lpstr>
      <vt:lpstr>Java Runtime</vt:lpstr>
      <vt:lpstr>Java Runtime</vt:lpstr>
      <vt:lpstr>miniJava</vt:lpstr>
      <vt:lpstr>miniJava</vt:lpstr>
      <vt:lpstr>What are the goals of PA1?</vt:lpstr>
      <vt:lpstr>What are the goals of PA1?</vt:lpstr>
      <vt:lpstr>What are the goals of PA1?</vt:lpstr>
      <vt:lpstr>What are the goals of PA1?</vt:lpstr>
      <vt:lpstr>What are the goals of PA1?</vt:lpstr>
      <vt:lpstr>What are the goals of PA1?</vt:lpstr>
      <vt:lpstr>What are the goals of PA1?</vt:lpstr>
      <vt:lpstr>What are the goals of PA1?</vt:lpstr>
      <vt:lpstr>Whitespace!</vt:lpstr>
      <vt:lpstr>Scanning C++</vt:lpstr>
      <vt:lpstr>Let’s start with Lexical Analysis</vt:lpstr>
      <vt:lpstr>PA1- TokenType.java</vt:lpstr>
      <vt:lpstr>PA1- TokenType.java</vt:lpstr>
      <vt:lpstr>Taking a look at Java’s TokenKind</vt:lpstr>
      <vt:lpstr>Taking a look at Java’s TokenKind</vt:lpstr>
      <vt:lpstr>Analytically determine TokenType</vt:lpstr>
      <vt:lpstr>How would one even define “Syntax”?</vt:lpstr>
      <vt:lpstr>Syntax</vt:lpstr>
      <vt:lpstr>Syntax</vt:lpstr>
      <vt:lpstr>Languages Covered in 455</vt:lpstr>
      <vt:lpstr>What about Regular Languages?</vt:lpstr>
      <vt:lpstr>What about Regular Languages?</vt:lpstr>
      <vt:lpstr>What about Regular Languages?</vt:lpstr>
      <vt:lpstr>What about Regular Languages?</vt:lpstr>
      <vt:lpstr>RFC-822 Compliant Email Regex</vt:lpstr>
      <vt:lpstr>Regular Expressions</vt:lpstr>
      <vt:lpstr>Consider the Grammar for Identifiers</vt:lpstr>
      <vt:lpstr>Consider the Grammar for Identifiers</vt:lpstr>
      <vt:lpstr>Consider the Grammar for Identifiers</vt:lpstr>
      <vt:lpstr>Syntax</vt:lpstr>
      <vt:lpstr>Context-Free Grammers</vt:lpstr>
      <vt:lpstr>Context-Free Grammers</vt:lpstr>
      <vt:lpstr>CFG Components</vt:lpstr>
      <vt:lpstr>Language</vt:lpstr>
      <vt:lpstr>Recursion</vt:lpstr>
      <vt:lpstr>Recursion</vt:lpstr>
      <vt:lpstr>Recursion</vt:lpstr>
      <vt:lpstr>Recursion</vt:lpstr>
      <vt:lpstr>Limitations of CFGs</vt:lpstr>
      <vt:lpstr>Limitations of CFGs</vt:lpstr>
      <vt:lpstr>Mini-Triangle Language</vt:lpstr>
      <vt:lpstr>Mini-Triangle Language</vt:lpstr>
      <vt:lpstr>Examples</vt:lpstr>
      <vt:lpstr>Examples</vt:lpstr>
      <vt:lpstr>Examples</vt:lpstr>
      <vt:lpstr>Examples</vt:lpstr>
      <vt:lpstr>Step 1: Where to begin in PA1?</vt:lpstr>
      <vt:lpstr>Simple Arithmetic Scanner/Parser</vt:lpstr>
      <vt:lpstr>Starter Code</vt:lpstr>
      <vt:lpstr>Starter Code (2)</vt:lpstr>
      <vt:lpstr>Error Reporter</vt:lpstr>
      <vt:lpstr>Error Reporter – Extra Credit</vt:lpstr>
      <vt:lpstr>Token class</vt:lpstr>
      <vt:lpstr>TokenType</vt:lpstr>
      <vt:lpstr>Compiler.java- contains main method</vt:lpstr>
      <vt:lpstr>Scanner Design</vt:lpstr>
      <vt:lpstr>Scanner Design</vt:lpstr>
      <vt:lpstr>Scanner Design</vt:lpstr>
      <vt:lpstr>Scanner Design</vt:lpstr>
      <vt:lpstr>Scanner Design</vt:lpstr>
      <vt:lpstr>Scanner Design</vt:lpstr>
      <vt:lpstr>Scanner Design</vt:lpstr>
      <vt:lpstr>PowerPoint Presentation</vt:lpstr>
      <vt:lpstr>Now let’s look at the Parser</vt:lpstr>
      <vt:lpstr>Parser</vt:lpstr>
      <vt:lpstr>Parser</vt:lpstr>
      <vt:lpstr>Parser</vt:lpstr>
      <vt:lpstr>What does an error look like?</vt:lpstr>
      <vt:lpstr>Parser Errors</vt:lpstr>
      <vt:lpstr>Parser Errors</vt:lpstr>
      <vt:lpstr>Parser Errors</vt:lpstr>
      <vt:lpstr>Parser Errors</vt:lpstr>
      <vt:lpstr>Parser Errors</vt:lpstr>
      <vt:lpstr>Parser Errors</vt:lpstr>
      <vt:lpstr>Parser Errors</vt:lpstr>
      <vt:lpstr>Error! Expected Identifier, but got IntToken</vt:lpstr>
      <vt:lpstr>Error! Expected Identifier, but got IntToken</vt:lpstr>
      <vt:lpstr>Error! Expected Identifier, but got IntToken</vt:lpstr>
      <vt:lpstr>Error! Expected Identifier, but got IntToken</vt:lpstr>
      <vt:lpstr>Both answers are correct</vt:lpstr>
      <vt:lpstr>Both answers are correct</vt:lpstr>
      <vt:lpstr>Both answers are correct</vt:lpstr>
      <vt:lpstr>Error Reporting - Wrapup</vt:lpstr>
      <vt:lpstr>When a Syntax error happens…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2024-01-16T20:14:07Z</dcterms:modified>
</cp:coreProperties>
</file>